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0" r:id="rId3"/>
    <p:sldId id="321" r:id="rId4"/>
    <p:sldId id="323" r:id="rId5"/>
    <p:sldId id="324" r:id="rId6"/>
    <p:sldId id="326" r:id="rId7"/>
    <p:sldId id="325" r:id="rId8"/>
    <p:sldId id="331" r:id="rId9"/>
    <p:sldId id="311" r:id="rId10"/>
    <p:sldId id="312" r:id="rId11"/>
    <p:sldId id="278" r:id="rId12"/>
    <p:sldId id="295" r:id="rId13"/>
    <p:sldId id="330" r:id="rId14"/>
    <p:sldId id="334" r:id="rId15"/>
    <p:sldId id="283" r:id="rId16"/>
    <p:sldId id="263" r:id="rId17"/>
    <p:sldId id="296" r:id="rId18"/>
    <p:sldId id="293" r:id="rId19"/>
    <p:sldId id="297" r:id="rId20"/>
    <p:sldId id="299" r:id="rId21"/>
    <p:sldId id="272" r:id="rId22"/>
    <p:sldId id="284" r:id="rId23"/>
    <p:sldId id="309" r:id="rId24"/>
    <p:sldId id="332" r:id="rId25"/>
    <p:sldId id="287" r:id="rId26"/>
    <p:sldId id="308" r:id="rId27"/>
    <p:sldId id="305" r:id="rId28"/>
    <p:sldId id="300" r:id="rId29"/>
    <p:sldId id="328" r:id="rId30"/>
    <p:sldId id="329" r:id="rId31"/>
    <p:sldId id="333" r:id="rId32"/>
    <p:sldId id="303" r:id="rId33"/>
    <p:sldId id="298" r:id="rId34"/>
    <p:sldId id="32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2" autoAdjust="0"/>
    <p:restoredTop sz="94660"/>
  </p:normalViewPr>
  <p:slideViewPr>
    <p:cSldViewPr snapToGrid="0">
      <p:cViewPr varScale="1">
        <p:scale>
          <a:sx n="62" d="100"/>
          <a:sy n="62" d="100"/>
        </p:scale>
        <p:origin x="1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9/6/2018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9/6/2018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9/6/2018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9/6/2018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PURPOSE </a:t>
            </a:r>
          </a:p>
          <a:p>
            <a:r>
              <a:rPr lang="en-US" dirty="0" smtClean="0"/>
              <a:t>Authority</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authority</a:t>
            </a:r>
            <a:endParaRPr lang="en-US" dirty="0"/>
          </a:p>
        </p:txBody>
      </p:sp>
      <p:sp>
        <p:nvSpPr>
          <p:cNvPr id="3" name="Content Placeholder 2"/>
          <p:cNvSpPr>
            <a:spLocks noGrp="1"/>
          </p:cNvSpPr>
          <p:nvPr>
            <p:ph idx="1"/>
          </p:nvPr>
        </p:nvSpPr>
        <p:spPr>
          <a:xfrm>
            <a:off x="1154953" y="2808452"/>
            <a:ext cx="8686471" cy="4049548"/>
          </a:xfrm>
        </p:spPr>
        <p:txBody>
          <a:bodyPr>
            <a:noAutofit/>
          </a:bodyPr>
          <a:lstStyle/>
          <a:p>
            <a:r>
              <a:rPr lang="en-US" sz="2200" dirty="0"/>
              <a:t>“For by him [Christ] all things were created, in heaven and on earth, visible and invisible, whether </a:t>
            </a:r>
            <a:r>
              <a:rPr lang="en-US" sz="2200" b="1" dirty="0"/>
              <a:t>thrones or dominions or rulers or authorities</a:t>
            </a:r>
            <a:r>
              <a:rPr lang="en-US" sz="2200" dirty="0"/>
              <a:t>—all things were created through him and for him.” Col </a:t>
            </a:r>
            <a:r>
              <a:rPr lang="en-US" sz="2200" dirty="0" smtClean="0"/>
              <a:t>1:16</a:t>
            </a:r>
          </a:p>
          <a:p>
            <a:endParaRPr lang="en-US" sz="2200" dirty="0"/>
          </a:p>
          <a:p>
            <a:r>
              <a:rPr lang="en-US" sz="2200" dirty="0" smtClean="0"/>
              <a:t>“Jesus </a:t>
            </a:r>
            <a:r>
              <a:rPr lang="en-US" sz="2200" dirty="0"/>
              <a:t>Christ, </a:t>
            </a:r>
            <a:r>
              <a:rPr lang="en-US" sz="2200" dirty="0" smtClean="0"/>
              <a:t>who </a:t>
            </a:r>
            <a:r>
              <a:rPr lang="en-US" sz="2200" dirty="0"/>
              <a:t>has gone into heaven and is at the right hand of God, with angels, authorities, and powers having been </a:t>
            </a:r>
            <a:r>
              <a:rPr lang="en-US" sz="2200" b="1" dirty="0"/>
              <a:t>subjected</a:t>
            </a:r>
            <a:r>
              <a:rPr lang="en-US" sz="2200" dirty="0"/>
              <a:t> to him</a:t>
            </a:r>
            <a:r>
              <a:rPr lang="en-US" sz="2200" dirty="0" smtClean="0"/>
              <a:t>.” I Peter 3:22</a:t>
            </a:r>
          </a:p>
          <a:p>
            <a:endParaRPr lang="en-US" sz="2000" dirty="0"/>
          </a:p>
        </p:txBody>
      </p:sp>
    </p:spTree>
    <p:extLst>
      <p:ext uri="{BB962C8B-B14F-4D97-AF65-F5344CB8AC3E}">
        <p14:creationId xmlns:p14="http://schemas.microsoft.com/office/powerpoint/2010/main" val="190925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authority</a:t>
            </a:r>
            <a:endParaRPr lang="en-US" dirty="0"/>
          </a:p>
        </p:txBody>
      </p:sp>
      <p:sp>
        <p:nvSpPr>
          <p:cNvPr id="3" name="Content Placeholder 2"/>
          <p:cNvSpPr>
            <a:spLocks noGrp="1"/>
          </p:cNvSpPr>
          <p:nvPr>
            <p:ph idx="1"/>
          </p:nvPr>
        </p:nvSpPr>
        <p:spPr>
          <a:xfrm>
            <a:off x="736498" y="2665494"/>
            <a:ext cx="10592761" cy="4049548"/>
          </a:xfrm>
        </p:spPr>
        <p:txBody>
          <a:bodyPr>
            <a:noAutofit/>
          </a:bodyPr>
          <a:lstStyle/>
          <a:p>
            <a:r>
              <a:rPr lang="en-US" sz="2000" dirty="0" smtClean="0"/>
              <a:t>There is debate over what “a little while lower than the angels” means and what time frame this was true for Jesus (His entire incarnation or just during His death) </a:t>
            </a:r>
          </a:p>
          <a:p>
            <a:endParaRPr lang="en-US" sz="2000" dirty="0" smtClean="0"/>
          </a:p>
          <a:p>
            <a:r>
              <a:rPr lang="en-US" sz="2000" dirty="0" smtClean="0"/>
              <a:t>“You [God] </a:t>
            </a:r>
            <a:r>
              <a:rPr lang="en-US" sz="2000" dirty="0"/>
              <a:t>made </a:t>
            </a:r>
            <a:r>
              <a:rPr lang="en-US" sz="2000" dirty="0" smtClean="0"/>
              <a:t>him [Jesus] </a:t>
            </a:r>
            <a:r>
              <a:rPr lang="en-US" sz="2000" dirty="0"/>
              <a:t>for a little while lower than the angels; you have crowned him with glory and honor,</a:t>
            </a:r>
            <a:r>
              <a:rPr lang="en-US" sz="2000" baseline="30000" dirty="0"/>
              <a:t> </a:t>
            </a:r>
            <a:r>
              <a:rPr lang="en-US" sz="2000" b="1" dirty="0"/>
              <a:t>putting everything in subjection under his feet</a:t>
            </a:r>
            <a:r>
              <a:rPr lang="en-US" sz="2000" dirty="0"/>
              <a:t>.’ Now in putting everything in subjection to him, he left nothing outside his control. At present, </a:t>
            </a:r>
            <a:r>
              <a:rPr lang="en-US" sz="2000" b="1" dirty="0"/>
              <a:t>we do not yet see everything in subjection to </a:t>
            </a:r>
            <a:r>
              <a:rPr lang="en-US" sz="2000" b="1" dirty="0" smtClean="0"/>
              <a:t>him</a:t>
            </a:r>
            <a:r>
              <a:rPr lang="en-US" sz="2000" dirty="0" smtClean="0"/>
              <a:t>.” </a:t>
            </a:r>
            <a:r>
              <a:rPr lang="en-US" sz="2000" dirty="0" err="1" smtClean="0"/>
              <a:t>Heb</a:t>
            </a:r>
            <a:r>
              <a:rPr lang="en-US" sz="2000" dirty="0" smtClean="0"/>
              <a:t> 2:7-8</a:t>
            </a:r>
          </a:p>
          <a:p>
            <a:endParaRPr lang="en-US" sz="2000" dirty="0"/>
          </a:p>
          <a:p>
            <a:endParaRPr lang="en-US" sz="2000" dirty="0" smtClean="0"/>
          </a:p>
          <a:p>
            <a:r>
              <a:rPr lang="en-US" sz="1600" dirty="0" smtClean="0"/>
              <a:t>There is not a clear Biblical answer to if humans are lower than angels or not</a:t>
            </a:r>
            <a:endParaRPr lang="en-US" sz="1600" dirty="0"/>
          </a:p>
        </p:txBody>
      </p:sp>
    </p:spTree>
    <p:extLst>
      <p:ext uri="{BB962C8B-B14F-4D97-AF65-F5344CB8AC3E}">
        <p14:creationId xmlns:p14="http://schemas.microsoft.com/office/powerpoint/2010/main" val="236298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Method</a:t>
            </a:r>
            <a:endParaRPr lang="en-US" dirty="0"/>
          </a:p>
        </p:txBody>
      </p:sp>
      <p:sp>
        <p:nvSpPr>
          <p:cNvPr id="3" name="Content Placeholder 2"/>
          <p:cNvSpPr>
            <a:spLocks noGrp="1"/>
          </p:cNvSpPr>
          <p:nvPr>
            <p:ph idx="1"/>
          </p:nvPr>
        </p:nvSpPr>
        <p:spPr>
          <a:xfrm>
            <a:off x="906981" y="2448516"/>
            <a:ext cx="10499771" cy="4144141"/>
          </a:xfrm>
        </p:spPr>
        <p:txBody>
          <a:bodyPr>
            <a:noAutofit/>
          </a:bodyPr>
          <a:lstStyle/>
          <a:p>
            <a:pPr marL="0" indent="0">
              <a:buNone/>
            </a:pPr>
            <a:r>
              <a:rPr lang="en-US" sz="2000" dirty="0" smtClean="0"/>
              <a:t>Quick overview of Jesus doing deliverance:</a:t>
            </a:r>
          </a:p>
          <a:p>
            <a:r>
              <a:rPr lang="en-US" sz="2000" dirty="0" smtClean="0"/>
              <a:t>“</a:t>
            </a:r>
            <a:r>
              <a:rPr lang="en-US" sz="2000" dirty="0"/>
              <a:t>And Jesus</a:t>
            </a:r>
            <a:r>
              <a:rPr lang="en-US" sz="2000" b="1" dirty="0"/>
              <a:t> rebuked </a:t>
            </a:r>
            <a:r>
              <a:rPr lang="en-US" sz="2000" dirty="0"/>
              <a:t>the demon,</a:t>
            </a:r>
            <a:r>
              <a:rPr lang="en-US" sz="2000" baseline="30000" dirty="0"/>
              <a:t> </a:t>
            </a:r>
            <a:r>
              <a:rPr lang="en-US" sz="2000" dirty="0"/>
              <a:t>and it came out of him, and the boy was healed instantly.” Matt 17:18</a:t>
            </a:r>
          </a:p>
          <a:p>
            <a:r>
              <a:rPr lang="en-US" sz="2000" baseline="30000" dirty="0" smtClean="0"/>
              <a:t>“</a:t>
            </a:r>
            <a:r>
              <a:rPr lang="en-US" sz="2000" dirty="0" smtClean="0"/>
              <a:t>And </a:t>
            </a:r>
            <a:r>
              <a:rPr lang="en-US" sz="2000" dirty="0"/>
              <a:t>when he came to the other side, to the country of the Gadarenes</a:t>
            </a:r>
            <a:r>
              <a:rPr lang="en-US" sz="2000" dirty="0" smtClean="0"/>
              <a:t>, </a:t>
            </a:r>
            <a:r>
              <a:rPr lang="en-US" sz="2000" dirty="0"/>
              <a:t>two </a:t>
            </a:r>
            <a:r>
              <a:rPr lang="en-US" sz="2000" dirty="0" smtClean="0"/>
              <a:t>demon-possessed </a:t>
            </a:r>
            <a:r>
              <a:rPr lang="en-US" sz="2000" dirty="0"/>
              <a:t>men met him, coming out of the tombs, so fierce that no one could pass that </a:t>
            </a:r>
            <a:r>
              <a:rPr lang="en-US" sz="2000" dirty="0" smtClean="0"/>
              <a:t>way… And </a:t>
            </a:r>
            <a:r>
              <a:rPr lang="en-US" sz="2000" dirty="0"/>
              <a:t>he said to them, “</a:t>
            </a:r>
            <a:r>
              <a:rPr lang="en-US" sz="2000" b="1" dirty="0"/>
              <a:t>Go.</a:t>
            </a:r>
            <a:r>
              <a:rPr lang="en-US" sz="2000" dirty="0"/>
              <a:t>” So they came out and went into the </a:t>
            </a:r>
            <a:r>
              <a:rPr lang="en-US" sz="2000" dirty="0" smtClean="0"/>
              <a:t>pigs.” Matt 8:28-32</a:t>
            </a:r>
          </a:p>
          <a:p>
            <a:r>
              <a:rPr lang="en-US" sz="2000" dirty="0" smtClean="0"/>
              <a:t>“And </a:t>
            </a:r>
            <a:r>
              <a:rPr lang="en-US" sz="2000" dirty="0"/>
              <a:t>immediately there was in their synagogue a man with an unclean spirit. And he cried out, </a:t>
            </a:r>
            <a:r>
              <a:rPr lang="en-US" sz="2000" dirty="0" smtClean="0"/>
              <a:t>’What </a:t>
            </a:r>
            <a:r>
              <a:rPr lang="en-US" sz="2000" dirty="0"/>
              <a:t>have you to do with us, Jesus of Nazareth? Have you come to destroy us? I know who you are—the Holy One of God</a:t>
            </a:r>
            <a:r>
              <a:rPr lang="en-US" sz="2000" dirty="0" smtClean="0"/>
              <a:t>.’ But </a:t>
            </a:r>
            <a:r>
              <a:rPr lang="en-US" sz="2000" dirty="0"/>
              <a:t>Jesus </a:t>
            </a:r>
            <a:r>
              <a:rPr lang="en-US" sz="2000" b="1" dirty="0"/>
              <a:t>rebuked</a:t>
            </a:r>
            <a:r>
              <a:rPr lang="en-US" sz="2000" dirty="0"/>
              <a:t> him, saying, </a:t>
            </a:r>
            <a:r>
              <a:rPr lang="en-US" sz="2000" dirty="0" smtClean="0"/>
              <a:t>‘</a:t>
            </a:r>
            <a:r>
              <a:rPr lang="en-US" sz="2000" b="1" dirty="0" smtClean="0"/>
              <a:t>Be </a:t>
            </a:r>
            <a:r>
              <a:rPr lang="en-US" sz="2000" b="1" dirty="0"/>
              <a:t>silent, and come out of him</a:t>
            </a:r>
            <a:r>
              <a:rPr lang="en-US" sz="2000" b="1" dirty="0" smtClean="0"/>
              <a:t>!</a:t>
            </a:r>
            <a:r>
              <a:rPr lang="en-US" sz="2000" dirty="0" smtClean="0"/>
              <a:t>’ And </a:t>
            </a:r>
            <a:r>
              <a:rPr lang="en-US" sz="2000" dirty="0"/>
              <a:t>the unclean spirit, </a:t>
            </a:r>
            <a:r>
              <a:rPr lang="en-US" sz="2000" b="1" dirty="0"/>
              <a:t>convulsing him and crying out </a:t>
            </a:r>
            <a:r>
              <a:rPr lang="en-US" sz="2000" dirty="0"/>
              <a:t>with a loud voice, came out of him</a:t>
            </a:r>
            <a:r>
              <a:rPr lang="en-US" sz="2000" dirty="0" smtClean="0"/>
              <a:t>.” Mark 1:23-26</a:t>
            </a:r>
            <a:endParaRPr lang="en-US" sz="2000" dirty="0"/>
          </a:p>
        </p:txBody>
      </p:sp>
    </p:spTree>
    <p:extLst>
      <p:ext uri="{BB962C8B-B14F-4D97-AF65-F5344CB8AC3E}">
        <p14:creationId xmlns:p14="http://schemas.microsoft.com/office/powerpoint/2010/main" val="3697653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Method</a:t>
            </a:r>
            <a:endParaRPr lang="en-US" dirty="0"/>
          </a:p>
        </p:txBody>
      </p:sp>
      <p:sp>
        <p:nvSpPr>
          <p:cNvPr id="3" name="Content Placeholder 2"/>
          <p:cNvSpPr>
            <a:spLocks noGrp="1"/>
          </p:cNvSpPr>
          <p:nvPr>
            <p:ph idx="1"/>
          </p:nvPr>
        </p:nvSpPr>
        <p:spPr>
          <a:xfrm>
            <a:off x="1154953" y="2371025"/>
            <a:ext cx="8761412" cy="3416300"/>
          </a:xfrm>
        </p:spPr>
        <p:txBody>
          <a:bodyPr>
            <a:noAutofit/>
          </a:bodyPr>
          <a:lstStyle/>
          <a:p>
            <a:endParaRPr lang="en-US" sz="2200" dirty="0" smtClean="0"/>
          </a:p>
          <a:p>
            <a:r>
              <a:rPr lang="en-US" sz="2200" dirty="0" smtClean="0"/>
              <a:t>The demon does not leave quietly…</a:t>
            </a:r>
          </a:p>
          <a:p>
            <a:r>
              <a:rPr lang="en-US" sz="2200" dirty="0" smtClean="0"/>
              <a:t>“And </a:t>
            </a:r>
            <a:r>
              <a:rPr lang="en-US" sz="2200" dirty="0"/>
              <a:t>they brought the boy to him. And when the spirit saw him, immediately it convulsed the boy, and he fell on the ground and rolled about, foaming at the </a:t>
            </a:r>
            <a:r>
              <a:rPr lang="en-US" sz="2200" dirty="0" smtClean="0"/>
              <a:t>mouth…</a:t>
            </a:r>
            <a:r>
              <a:rPr lang="en-US" sz="2200" baseline="30000" dirty="0"/>
              <a:t> </a:t>
            </a:r>
            <a:r>
              <a:rPr lang="en-US" sz="2200" dirty="0" smtClean="0"/>
              <a:t>[Jesus] </a:t>
            </a:r>
            <a:r>
              <a:rPr lang="en-US" sz="2200" dirty="0"/>
              <a:t>rebuked the unclean spirit, saying to it, </a:t>
            </a:r>
            <a:r>
              <a:rPr lang="en-US" sz="2200" dirty="0" smtClean="0"/>
              <a:t>‘</a:t>
            </a:r>
            <a:r>
              <a:rPr lang="en-US" sz="2200" b="1" dirty="0" smtClean="0"/>
              <a:t>You </a:t>
            </a:r>
            <a:r>
              <a:rPr lang="en-US" sz="2200" b="1" dirty="0"/>
              <a:t>mute and deaf spirit, I command you, come out of him and never enter him again</a:t>
            </a:r>
            <a:r>
              <a:rPr lang="en-US" sz="2200" dirty="0" smtClean="0"/>
              <a:t>.’ And </a:t>
            </a:r>
            <a:r>
              <a:rPr lang="en-US" sz="2200" dirty="0"/>
              <a:t>after </a:t>
            </a:r>
            <a:r>
              <a:rPr lang="en-US" sz="2200" b="1" dirty="0"/>
              <a:t>crying out and convulsing </a:t>
            </a:r>
            <a:r>
              <a:rPr lang="en-US" sz="2200" dirty="0"/>
              <a:t>him terribly, it came out, and the boy was like a corpse, so that most of them said, </a:t>
            </a:r>
            <a:r>
              <a:rPr lang="en-US" sz="2200" dirty="0" smtClean="0"/>
              <a:t>‘He </a:t>
            </a:r>
            <a:r>
              <a:rPr lang="en-US" sz="2200" dirty="0"/>
              <a:t>is </a:t>
            </a:r>
            <a:r>
              <a:rPr lang="en-US" sz="2200" dirty="0" smtClean="0"/>
              <a:t>dead.’ But </a:t>
            </a:r>
            <a:r>
              <a:rPr lang="en-US" sz="2200" dirty="0"/>
              <a:t>Jesus took him by the hand and lifted him up, and he arose</a:t>
            </a:r>
            <a:r>
              <a:rPr lang="en-US" sz="2200" dirty="0" smtClean="0"/>
              <a:t>.” </a:t>
            </a:r>
            <a:r>
              <a:rPr lang="en-US" sz="2200" dirty="0" smtClean="0"/>
              <a:t>Mark 9:20-27</a:t>
            </a:r>
            <a:endParaRPr lang="en-US" sz="2200" dirty="0"/>
          </a:p>
        </p:txBody>
      </p:sp>
    </p:spTree>
    <p:extLst>
      <p:ext uri="{BB962C8B-B14F-4D97-AF65-F5344CB8AC3E}">
        <p14:creationId xmlns:p14="http://schemas.microsoft.com/office/powerpoint/2010/main" val="413158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Deliverance produces joy</a:t>
            </a:r>
            <a:endParaRPr lang="en-US" dirty="0"/>
          </a:p>
        </p:txBody>
      </p:sp>
      <p:sp>
        <p:nvSpPr>
          <p:cNvPr id="3" name="Content Placeholder 2"/>
          <p:cNvSpPr>
            <a:spLocks noGrp="1"/>
          </p:cNvSpPr>
          <p:nvPr>
            <p:ph idx="1"/>
          </p:nvPr>
        </p:nvSpPr>
        <p:spPr/>
        <p:txBody>
          <a:bodyPr>
            <a:normAutofit/>
          </a:bodyPr>
          <a:lstStyle/>
          <a:p>
            <a:r>
              <a:rPr lang="en-US" sz="2200" dirty="0" smtClean="0"/>
              <a:t>“And </a:t>
            </a:r>
            <a:r>
              <a:rPr lang="en-US" sz="2200" dirty="0"/>
              <a:t>the crowds with one accord paid attention to what was being said by Philip, when they heard him and saw the signs that he did. </a:t>
            </a:r>
            <a:r>
              <a:rPr lang="en-US" sz="2200" dirty="0" smtClean="0"/>
              <a:t>For </a:t>
            </a:r>
            <a:r>
              <a:rPr lang="en-US" sz="2200" dirty="0"/>
              <a:t>unclean spirits, </a:t>
            </a:r>
            <a:r>
              <a:rPr lang="en-US" sz="2200" b="1" dirty="0"/>
              <a:t>crying out with a loud voice</a:t>
            </a:r>
            <a:r>
              <a:rPr lang="en-US" sz="2200" dirty="0"/>
              <a:t>, came out of </a:t>
            </a:r>
            <a:r>
              <a:rPr lang="en-US" sz="2200" b="1" dirty="0"/>
              <a:t>many</a:t>
            </a:r>
            <a:r>
              <a:rPr lang="en-US" sz="2200" dirty="0"/>
              <a:t> who had them, and many who were paralyzed or lame were healed. </a:t>
            </a:r>
            <a:r>
              <a:rPr lang="en-US" sz="2200" dirty="0" smtClean="0"/>
              <a:t>So </a:t>
            </a:r>
            <a:r>
              <a:rPr lang="en-US" sz="2200" dirty="0"/>
              <a:t>there was much </a:t>
            </a:r>
            <a:r>
              <a:rPr lang="en-US" sz="2200" b="1" dirty="0"/>
              <a:t>joy</a:t>
            </a:r>
            <a:r>
              <a:rPr lang="en-US" sz="2200" dirty="0"/>
              <a:t> in that city</a:t>
            </a:r>
            <a:r>
              <a:rPr lang="en-US" sz="2200" dirty="0" smtClean="0"/>
              <a:t>.” Acts 8:6-8</a:t>
            </a:r>
            <a:endParaRPr lang="en-US" sz="2200" dirty="0"/>
          </a:p>
        </p:txBody>
      </p:sp>
    </p:spTree>
    <p:extLst>
      <p:ext uri="{BB962C8B-B14F-4D97-AF65-F5344CB8AC3E}">
        <p14:creationId xmlns:p14="http://schemas.microsoft.com/office/powerpoint/2010/main" val="396031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lost authority</a:t>
            </a:r>
            <a:endParaRPr lang="en-US" dirty="0"/>
          </a:p>
        </p:txBody>
      </p:sp>
      <p:sp>
        <p:nvSpPr>
          <p:cNvPr id="3" name="Content Placeholder 2"/>
          <p:cNvSpPr>
            <a:spLocks noGrp="1"/>
          </p:cNvSpPr>
          <p:nvPr>
            <p:ph idx="1"/>
          </p:nvPr>
        </p:nvSpPr>
        <p:spPr>
          <a:xfrm>
            <a:off x="1154955" y="2603500"/>
            <a:ext cx="9352896" cy="4254500"/>
          </a:xfrm>
        </p:spPr>
        <p:txBody>
          <a:bodyPr>
            <a:normAutofit fontScale="92500" lnSpcReduction="10000"/>
          </a:bodyPr>
          <a:lstStyle/>
          <a:p>
            <a:r>
              <a:rPr lang="en-US" sz="2200" dirty="0" smtClean="0"/>
              <a:t>God gave humans dominion</a:t>
            </a:r>
          </a:p>
          <a:p>
            <a:pPr lvl="1"/>
            <a:r>
              <a:rPr lang="en-US" sz="2000" dirty="0" smtClean="0"/>
              <a:t>“</a:t>
            </a:r>
            <a:r>
              <a:rPr lang="en-US" sz="2000" dirty="0"/>
              <a:t>Let us make man in </a:t>
            </a:r>
            <a:r>
              <a:rPr lang="en-US" sz="2000" b="1" dirty="0"/>
              <a:t>our image</a:t>
            </a:r>
            <a:r>
              <a:rPr lang="en-US" sz="2000" dirty="0"/>
              <a:t>, after </a:t>
            </a:r>
            <a:r>
              <a:rPr lang="en-US" sz="2000" b="1" dirty="0"/>
              <a:t>our likeness</a:t>
            </a:r>
            <a:r>
              <a:rPr lang="en-US" sz="2000" dirty="0"/>
              <a:t>. And let them have </a:t>
            </a:r>
            <a:r>
              <a:rPr lang="en-US" sz="2000" b="1" dirty="0"/>
              <a:t>dominion</a:t>
            </a:r>
            <a:r>
              <a:rPr lang="en-US" sz="2000" dirty="0"/>
              <a:t> over the fish of the sea and over the birds of the heavens and over the livestock and over all the earth and over every creeping thing that creeps on the earth. And God said to them, “Be fruitful and multiply and fill the earth and </a:t>
            </a:r>
            <a:r>
              <a:rPr lang="en-US" sz="2000" b="1" dirty="0"/>
              <a:t>subdue </a:t>
            </a:r>
            <a:r>
              <a:rPr lang="en-US" sz="2000" dirty="0"/>
              <a:t>it, and have </a:t>
            </a:r>
            <a:r>
              <a:rPr lang="en-US" sz="2000" b="1" dirty="0"/>
              <a:t>dominion</a:t>
            </a:r>
            <a:r>
              <a:rPr lang="en-US" sz="2000" dirty="0"/>
              <a:t> over the fish of the sea and over the birds of the heavens and over every living thing that moves on the earth.” Gen 1:26-28</a:t>
            </a:r>
          </a:p>
          <a:p>
            <a:r>
              <a:rPr lang="en-US" sz="2200" dirty="0" smtClean="0"/>
              <a:t>Humans gave away their authority</a:t>
            </a:r>
          </a:p>
          <a:p>
            <a:pPr lvl="1"/>
            <a:r>
              <a:rPr lang="en-US" sz="2000" dirty="0" smtClean="0"/>
              <a:t>“And </a:t>
            </a:r>
            <a:r>
              <a:rPr lang="en-US" sz="2000" dirty="0"/>
              <a:t>the devil took him up and showed </a:t>
            </a:r>
            <a:r>
              <a:rPr lang="en-US" sz="2000" dirty="0" smtClean="0"/>
              <a:t>him [Jesus] </a:t>
            </a:r>
            <a:r>
              <a:rPr lang="en-US" sz="2000" dirty="0"/>
              <a:t>all the kingdoms of the world in a moment of time</a:t>
            </a:r>
            <a:r>
              <a:rPr lang="en-US" sz="2000" dirty="0" smtClean="0"/>
              <a:t>,</a:t>
            </a:r>
            <a:r>
              <a:rPr lang="en-US" sz="2000" baseline="30000" dirty="0"/>
              <a:t> </a:t>
            </a:r>
            <a:r>
              <a:rPr lang="en-US" sz="2000" dirty="0"/>
              <a:t>and said to him, </a:t>
            </a:r>
            <a:r>
              <a:rPr lang="en-US" sz="2000" dirty="0" smtClean="0"/>
              <a:t>“’To </a:t>
            </a:r>
            <a:r>
              <a:rPr lang="en-US" sz="2000" dirty="0"/>
              <a:t>you I will give all this </a:t>
            </a:r>
            <a:r>
              <a:rPr lang="en-US" sz="2000" b="1" dirty="0"/>
              <a:t>authority </a:t>
            </a:r>
            <a:r>
              <a:rPr lang="en-US" sz="2000" dirty="0"/>
              <a:t>and their glory, </a:t>
            </a:r>
            <a:r>
              <a:rPr lang="en-US" sz="2000" b="1" dirty="0"/>
              <a:t>for it has been delivered to me</a:t>
            </a:r>
            <a:r>
              <a:rPr lang="en-US" sz="2000" dirty="0"/>
              <a:t>, and I give it to whom I will. </a:t>
            </a:r>
            <a:r>
              <a:rPr lang="en-US" sz="2000" dirty="0" smtClean="0"/>
              <a:t>If </a:t>
            </a:r>
            <a:r>
              <a:rPr lang="en-US" sz="2000" dirty="0"/>
              <a:t>you, then, will worship me, it will all be yours</a:t>
            </a:r>
            <a:r>
              <a:rPr lang="en-US" sz="2000" dirty="0" smtClean="0"/>
              <a:t>.’” Luke 4:6-7</a:t>
            </a:r>
          </a:p>
        </p:txBody>
      </p:sp>
    </p:spTree>
    <p:extLst>
      <p:ext uri="{BB962C8B-B14F-4D97-AF65-F5344CB8AC3E}">
        <p14:creationId xmlns:p14="http://schemas.microsoft.com/office/powerpoint/2010/main" val="895101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Regained authority</a:t>
            </a:r>
            <a:endParaRPr lang="en-US" dirty="0"/>
          </a:p>
        </p:txBody>
      </p:sp>
      <p:sp>
        <p:nvSpPr>
          <p:cNvPr id="3" name="Content Placeholder 2"/>
          <p:cNvSpPr>
            <a:spLocks noGrp="1"/>
          </p:cNvSpPr>
          <p:nvPr>
            <p:ph idx="1"/>
          </p:nvPr>
        </p:nvSpPr>
        <p:spPr>
          <a:xfrm>
            <a:off x="1154955" y="2603500"/>
            <a:ext cx="8761412" cy="4014276"/>
          </a:xfrm>
        </p:spPr>
        <p:txBody>
          <a:bodyPr>
            <a:noAutofit/>
          </a:bodyPr>
          <a:lstStyle/>
          <a:p>
            <a:r>
              <a:rPr lang="en-US" sz="2000" dirty="0" smtClean="0"/>
              <a:t>“I </a:t>
            </a:r>
            <a:r>
              <a:rPr lang="en-US" sz="2000" dirty="0"/>
              <a:t>have been crucified with Christ. It is no longer I who live, but </a:t>
            </a:r>
            <a:r>
              <a:rPr lang="en-US" sz="2000" b="1" dirty="0"/>
              <a:t>Christ who lives in me</a:t>
            </a:r>
            <a:r>
              <a:rPr lang="en-US" sz="2000" dirty="0"/>
              <a:t>. And the life I now live in the flesh I live by faith in the Son of God, who loved me and gave himself for me</a:t>
            </a:r>
            <a:r>
              <a:rPr lang="en-US" sz="2000" dirty="0" smtClean="0"/>
              <a:t>.” Gal 2:20</a:t>
            </a:r>
          </a:p>
          <a:p>
            <a:r>
              <a:rPr lang="en-US" sz="2000" dirty="0"/>
              <a:t>“when we were dead in our trespasses, made us alive together with Christ—by grace you have been saved— and raised us up with him and </a:t>
            </a:r>
            <a:r>
              <a:rPr lang="en-US" sz="2000" b="1" dirty="0"/>
              <a:t>seated us with him</a:t>
            </a:r>
            <a:r>
              <a:rPr lang="en-US" sz="2000" dirty="0"/>
              <a:t> </a:t>
            </a:r>
            <a:r>
              <a:rPr lang="en-US" sz="2000" b="1" dirty="0"/>
              <a:t>in the heavenly places in Christ Jesus</a:t>
            </a:r>
            <a:r>
              <a:rPr lang="en-US" sz="2000" dirty="0"/>
              <a:t>”</a:t>
            </a:r>
            <a:r>
              <a:rPr lang="en-US" sz="2000" b="1" dirty="0"/>
              <a:t> </a:t>
            </a:r>
            <a:r>
              <a:rPr lang="en-US" sz="2000" dirty="0" err="1"/>
              <a:t>Eph</a:t>
            </a:r>
            <a:r>
              <a:rPr lang="en-US" sz="2000" dirty="0"/>
              <a:t> </a:t>
            </a:r>
            <a:r>
              <a:rPr lang="en-US" sz="2000" dirty="0" smtClean="0"/>
              <a:t>2:4-9</a:t>
            </a:r>
          </a:p>
          <a:p>
            <a:r>
              <a:rPr lang="en-US" sz="2000" baseline="30000" dirty="0"/>
              <a:t> ”</a:t>
            </a:r>
            <a:r>
              <a:rPr lang="en-US" sz="2000" dirty="0"/>
              <a:t>If the Spirit of him who raised Jesus from the dead dwells in you, he who raised Christ Jesus from the dead will also give life to your mortal bodies through his </a:t>
            </a:r>
            <a:r>
              <a:rPr lang="en-US" sz="2000" b="1" dirty="0"/>
              <a:t>Spirit who dwells in you</a:t>
            </a:r>
            <a:r>
              <a:rPr lang="en-US" sz="2000" dirty="0"/>
              <a:t>.” Romans 8:11</a:t>
            </a:r>
          </a:p>
          <a:p>
            <a:endParaRPr lang="en-US" sz="2000" dirty="0"/>
          </a:p>
          <a:p>
            <a:endParaRPr lang="en-US" sz="2000" dirty="0" smtClean="0"/>
          </a:p>
        </p:txBody>
      </p:sp>
    </p:spTree>
    <p:extLst>
      <p:ext uri="{BB962C8B-B14F-4D97-AF65-F5344CB8AC3E}">
        <p14:creationId xmlns:p14="http://schemas.microsoft.com/office/powerpoint/2010/main" val="3759446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Delegated authority </a:t>
            </a:r>
            <a:endParaRPr lang="en-US" dirty="0"/>
          </a:p>
        </p:txBody>
      </p:sp>
      <p:sp>
        <p:nvSpPr>
          <p:cNvPr id="3" name="Content Placeholder 2"/>
          <p:cNvSpPr>
            <a:spLocks noGrp="1"/>
          </p:cNvSpPr>
          <p:nvPr>
            <p:ph idx="1"/>
          </p:nvPr>
        </p:nvSpPr>
        <p:spPr/>
        <p:txBody>
          <a:bodyPr>
            <a:normAutofit/>
          </a:bodyPr>
          <a:lstStyle/>
          <a:p>
            <a:r>
              <a:rPr lang="en-US" sz="2200" dirty="0" smtClean="0"/>
              <a:t>“The </a:t>
            </a:r>
            <a:r>
              <a:rPr lang="en-US" sz="2200" dirty="0"/>
              <a:t>seventy-two returned with joy, saying, </a:t>
            </a:r>
            <a:r>
              <a:rPr lang="en-US" sz="2200" dirty="0" smtClean="0"/>
              <a:t>‘Lord</a:t>
            </a:r>
            <a:r>
              <a:rPr lang="en-US" sz="2200" dirty="0"/>
              <a:t>, even the demons are subject to us </a:t>
            </a:r>
            <a:r>
              <a:rPr lang="en-US" sz="2200" b="1" dirty="0"/>
              <a:t>in your name</a:t>
            </a:r>
            <a:r>
              <a:rPr lang="en-US" sz="2200" dirty="0" smtClean="0"/>
              <a:t>!’ And </a:t>
            </a:r>
            <a:r>
              <a:rPr lang="en-US" sz="2200" dirty="0"/>
              <a:t>he said to them, </a:t>
            </a:r>
            <a:r>
              <a:rPr lang="en-US" sz="2200" dirty="0" smtClean="0"/>
              <a:t>‘I </a:t>
            </a:r>
            <a:r>
              <a:rPr lang="en-US" sz="2200" dirty="0"/>
              <a:t>saw Satan fall like lightning from heaven. </a:t>
            </a:r>
            <a:r>
              <a:rPr lang="en-US" sz="2200" baseline="30000" dirty="0"/>
              <a:t> </a:t>
            </a:r>
            <a:r>
              <a:rPr lang="en-US" sz="2200" dirty="0"/>
              <a:t>Behold, I have given you </a:t>
            </a:r>
            <a:r>
              <a:rPr lang="en-US" sz="2200" b="1" dirty="0"/>
              <a:t>authority</a:t>
            </a:r>
            <a:r>
              <a:rPr lang="en-US" sz="2200" dirty="0"/>
              <a:t> to tread on serpents and scorpions, and over all the power of the enemy, and nothing shall hurt you. </a:t>
            </a:r>
            <a:r>
              <a:rPr lang="en-US" sz="2200" baseline="30000" dirty="0"/>
              <a:t> </a:t>
            </a:r>
            <a:r>
              <a:rPr lang="en-US" sz="2200" dirty="0"/>
              <a:t>Nevertheless, do not rejoice in this, that the spirits are subject to you, but rejoice that your names are written in heaven</a:t>
            </a:r>
            <a:r>
              <a:rPr lang="en-US" sz="2200" dirty="0" smtClean="0"/>
              <a:t>.’” Luke 10:17-20</a:t>
            </a:r>
            <a:endParaRPr lang="en-US" sz="2200" dirty="0"/>
          </a:p>
        </p:txBody>
      </p:sp>
    </p:spTree>
    <p:extLst>
      <p:ext uri="{BB962C8B-B14F-4D97-AF65-F5344CB8AC3E}">
        <p14:creationId xmlns:p14="http://schemas.microsoft.com/office/powerpoint/2010/main" val="429475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Presumptuous authority</a:t>
            </a:r>
            <a:endParaRPr lang="en-US" dirty="0"/>
          </a:p>
        </p:txBody>
      </p:sp>
      <p:sp>
        <p:nvSpPr>
          <p:cNvPr id="3" name="Content Placeholder 2"/>
          <p:cNvSpPr>
            <a:spLocks noGrp="1"/>
          </p:cNvSpPr>
          <p:nvPr>
            <p:ph idx="1"/>
          </p:nvPr>
        </p:nvSpPr>
        <p:spPr>
          <a:xfrm>
            <a:off x="1154955" y="2603499"/>
            <a:ext cx="8761412" cy="4081079"/>
          </a:xfrm>
        </p:spPr>
        <p:txBody>
          <a:bodyPr>
            <a:noAutofit/>
          </a:bodyPr>
          <a:lstStyle/>
          <a:p>
            <a:r>
              <a:rPr lang="en-US" sz="2000" dirty="0" smtClean="0"/>
              <a:t>“Then </a:t>
            </a:r>
            <a:r>
              <a:rPr lang="en-US" sz="2000" dirty="0"/>
              <a:t>some of the itinerant Jewish exorcists undertook to </a:t>
            </a:r>
            <a:r>
              <a:rPr lang="en-US" sz="2000" b="1" dirty="0"/>
              <a:t>invoke the name of the Lord Jesus</a:t>
            </a:r>
            <a:r>
              <a:rPr lang="en-US" sz="2000" dirty="0"/>
              <a:t> over those who had evil spirits, saying, </a:t>
            </a:r>
            <a:r>
              <a:rPr lang="en-US" sz="2000" dirty="0" smtClean="0"/>
              <a:t>‘I </a:t>
            </a:r>
            <a:r>
              <a:rPr lang="en-US" sz="2000" dirty="0"/>
              <a:t>adjure you by the Jesus whom Paul proclaims</a:t>
            </a:r>
            <a:r>
              <a:rPr lang="en-US" sz="2000" dirty="0" smtClean="0"/>
              <a:t>.’ Seven </a:t>
            </a:r>
            <a:r>
              <a:rPr lang="en-US" sz="2000" dirty="0"/>
              <a:t>sons of a Jewish high priest named </a:t>
            </a:r>
            <a:r>
              <a:rPr lang="en-US" sz="2000" dirty="0" err="1"/>
              <a:t>Sceva</a:t>
            </a:r>
            <a:r>
              <a:rPr lang="en-US" sz="2000" dirty="0"/>
              <a:t> were doing this. </a:t>
            </a:r>
            <a:r>
              <a:rPr lang="en-US" sz="2000" dirty="0" smtClean="0"/>
              <a:t>But </a:t>
            </a:r>
            <a:r>
              <a:rPr lang="en-US" sz="2000" dirty="0"/>
              <a:t>the evil spirit answered them, </a:t>
            </a:r>
            <a:r>
              <a:rPr lang="en-US" sz="2000" dirty="0" smtClean="0"/>
              <a:t>‘Jesus </a:t>
            </a:r>
            <a:r>
              <a:rPr lang="en-US" sz="2000" dirty="0"/>
              <a:t>I know, and Paul I recognize, but who are you</a:t>
            </a:r>
            <a:r>
              <a:rPr lang="en-US" sz="2000" dirty="0" smtClean="0"/>
              <a:t>?’ And </a:t>
            </a:r>
            <a:r>
              <a:rPr lang="en-US" sz="2000" dirty="0"/>
              <a:t>the man in whom was the evil spirit leaped on them, mastered </a:t>
            </a:r>
            <a:r>
              <a:rPr lang="en-US" sz="2000" dirty="0" smtClean="0"/>
              <a:t>all </a:t>
            </a:r>
            <a:r>
              <a:rPr lang="en-US" sz="2000" dirty="0"/>
              <a:t>of them and overpowered them, so that they fled out of that house naked and wounded. </a:t>
            </a:r>
            <a:r>
              <a:rPr lang="en-US" sz="2000" dirty="0" smtClean="0"/>
              <a:t>And </a:t>
            </a:r>
            <a:r>
              <a:rPr lang="en-US" sz="2000" dirty="0"/>
              <a:t>this became known to all the residents of Ephesus, both Jews and Greeks. And fear fell upon them all, and the name of the Lord Jesus was extolled</a:t>
            </a:r>
            <a:r>
              <a:rPr lang="en-US" sz="2000" dirty="0" smtClean="0"/>
              <a:t>.”  Acts 19:13-17</a:t>
            </a:r>
            <a:endParaRPr lang="en-US" sz="2000" dirty="0"/>
          </a:p>
        </p:txBody>
      </p:sp>
    </p:spTree>
    <p:extLst>
      <p:ext uri="{BB962C8B-B14F-4D97-AF65-F5344CB8AC3E}">
        <p14:creationId xmlns:p14="http://schemas.microsoft.com/office/powerpoint/2010/main" val="1724805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Battlefield</a:t>
            </a:r>
            <a:endParaRPr lang="en-US" dirty="0"/>
          </a:p>
        </p:txBody>
      </p:sp>
      <p:sp>
        <p:nvSpPr>
          <p:cNvPr id="3" name="Content Placeholder 2"/>
          <p:cNvSpPr>
            <a:spLocks noGrp="1"/>
          </p:cNvSpPr>
          <p:nvPr>
            <p:ph idx="1"/>
          </p:nvPr>
        </p:nvSpPr>
        <p:spPr>
          <a:xfrm>
            <a:off x="1154953" y="1999281"/>
            <a:ext cx="9647366" cy="3797085"/>
          </a:xfrm>
        </p:spPr>
        <p:txBody>
          <a:bodyPr>
            <a:noAutofit/>
          </a:bodyPr>
          <a:lstStyle/>
          <a:p>
            <a:pPr marL="0" indent="0">
              <a:buNone/>
            </a:pPr>
            <a:endParaRPr lang="en-US" sz="2000" dirty="0" smtClean="0"/>
          </a:p>
          <a:p>
            <a:r>
              <a:rPr lang="en-US" sz="2000" dirty="0" smtClean="0"/>
              <a:t>It is a war with the invisible</a:t>
            </a:r>
          </a:p>
          <a:p>
            <a:pPr lvl="1"/>
            <a:r>
              <a:rPr lang="en-US" sz="2000" dirty="0" smtClean="0"/>
              <a:t>“</a:t>
            </a:r>
            <a:r>
              <a:rPr lang="en-US" sz="2000" dirty="0"/>
              <a:t>For we do not </a:t>
            </a:r>
            <a:r>
              <a:rPr lang="en-US" sz="2000" b="1" dirty="0"/>
              <a:t>wrestle</a:t>
            </a:r>
            <a:r>
              <a:rPr lang="en-US" sz="2000" dirty="0"/>
              <a:t> against flesh and blood, but against the rulers, against the authorities, against the cosmic powers over this present darkness, against the spiritual forces of evil in the heavenly places</a:t>
            </a:r>
            <a:r>
              <a:rPr lang="en-US" sz="2000" dirty="0" smtClean="0"/>
              <a:t>.” </a:t>
            </a:r>
            <a:r>
              <a:rPr lang="en-US" sz="2000" dirty="0" err="1" smtClean="0"/>
              <a:t>Eph</a:t>
            </a:r>
            <a:r>
              <a:rPr lang="en-US" sz="2000" dirty="0" smtClean="0"/>
              <a:t> 6:12</a:t>
            </a:r>
          </a:p>
          <a:p>
            <a:endParaRPr lang="en-US" sz="2000" dirty="0" smtClean="0"/>
          </a:p>
          <a:p>
            <a:r>
              <a:rPr lang="en-US" sz="2000" dirty="0" smtClean="0"/>
              <a:t>It is a war over the mind</a:t>
            </a:r>
          </a:p>
          <a:p>
            <a:pPr lvl="1"/>
            <a:r>
              <a:rPr lang="en-US" sz="2000" dirty="0" smtClean="0"/>
              <a:t>“</a:t>
            </a:r>
            <a:r>
              <a:rPr lang="en-US" sz="2000" baseline="30000" dirty="0"/>
              <a:t> </a:t>
            </a:r>
            <a:r>
              <a:rPr lang="en-US" sz="2000" dirty="0"/>
              <a:t>For though we walk in the flesh, we are not waging war according to the flesh. </a:t>
            </a:r>
            <a:r>
              <a:rPr lang="en-US" sz="2000" dirty="0" smtClean="0"/>
              <a:t>For </a:t>
            </a:r>
            <a:r>
              <a:rPr lang="en-US" sz="2000" dirty="0"/>
              <a:t>the weapons of our warfare are not of the flesh but have divine power to destroy strongholds. </a:t>
            </a:r>
            <a:r>
              <a:rPr lang="en-US" sz="2000" dirty="0" smtClean="0"/>
              <a:t>We </a:t>
            </a:r>
            <a:r>
              <a:rPr lang="en-US" sz="2000" dirty="0"/>
              <a:t>destroy </a:t>
            </a:r>
            <a:r>
              <a:rPr lang="en-US" sz="2000" b="1" dirty="0"/>
              <a:t>arguments</a:t>
            </a:r>
            <a:r>
              <a:rPr lang="en-US" sz="2000" dirty="0"/>
              <a:t> and every lofty </a:t>
            </a:r>
            <a:r>
              <a:rPr lang="en-US" sz="2000" b="1" dirty="0"/>
              <a:t>opinion </a:t>
            </a:r>
            <a:r>
              <a:rPr lang="en-US" sz="2000" dirty="0"/>
              <a:t>raised against the </a:t>
            </a:r>
            <a:r>
              <a:rPr lang="en-US" sz="2000" b="1" dirty="0"/>
              <a:t>knowledge</a:t>
            </a:r>
            <a:r>
              <a:rPr lang="en-US" sz="2000" dirty="0"/>
              <a:t> of God, and take every </a:t>
            </a:r>
            <a:r>
              <a:rPr lang="en-US" sz="2000" b="1" dirty="0"/>
              <a:t>thought</a:t>
            </a:r>
            <a:r>
              <a:rPr lang="en-US" sz="2000" dirty="0"/>
              <a:t> captive to obey Christ</a:t>
            </a:r>
            <a:r>
              <a:rPr lang="en-US" sz="2000" dirty="0" smtClean="0"/>
              <a:t>” II </a:t>
            </a:r>
            <a:r>
              <a:rPr lang="en-US" sz="2000" dirty="0" err="1" smtClean="0"/>
              <a:t>Cor</a:t>
            </a:r>
            <a:r>
              <a:rPr lang="en-US" sz="2000" dirty="0" smtClean="0"/>
              <a:t> 10:3-5</a:t>
            </a:r>
            <a:endParaRPr lang="en-US" sz="2000" dirty="0"/>
          </a:p>
        </p:txBody>
      </p:sp>
    </p:spTree>
    <p:extLst>
      <p:ext uri="{BB962C8B-B14F-4D97-AF65-F5344CB8AC3E}">
        <p14:creationId xmlns:p14="http://schemas.microsoft.com/office/powerpoint/2010/main" val="295783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p>
          <a:p>
            <a:r>
              <a:rPr lang="en-US" sz="2200" dirty="0" smtClean="0"/>
              <a:t>Purpose</a:t>
            </a:r>
          </a:p>
          <a:p>
            <a:pPr lvl="1"/>
            <a:r>
              <a:rPr lang="en-US" sz="2000" dirty="0" smtClean="0"/>
              <a:t>Created and planned</a:t>
            </a:r>
          </a:p>
          <a:p>
            <a:pPr lvl="1"/>
            <a:r>
              <a:rPr lang="en-US" sz="2000" dirty="0" smtClean="0"/>
              <a:t>Commissioned</a:t>
            </a:r>
          </a:p>
          <a:p>
            <a:r>
              <a:rPr lang="en-US" sz="2200" dirty="0" smtClean="0"/>
              <a:t>Authority</a:t>
            </a:r>
          </a:p>
          <a:p>
            <a:pPr lvl="1"/>
            <a:r>
              <a:rPr lang="en-US" sz="2200" dirty="0" smtClean="0"/>
              <a:t>Christ’s authority</a:t>
            </a:r>
          </a:p>
          <a:p>
            <a:pPr lvl="1"/>
            <a:r>
              <a:rPr lang="en-US" sz="2200" dirty="0" smtClean="0"/>
              <a:t>Believer’s authority</a:t>
            </a:r>
            <a:endParaRPr lang="en-US" sz="2200" dirty="0"/>
          </a:p>
        </p:txBody>
      </p:sp>
    </p:spTree>
    <p:extLst>
      <p:ext uri="{BB962C8B-B14F-4D97-AF65-F5344CB8AC3E}">
        <p14:creationId xmlns:p14="http://schemas.microsoft.com/office/powerpoint/2010/main" val="2938696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beings</a:t>
            </a:r>
            <a:endParaRPr lang="en-US" dirty="0"/>
          </a:p>
        </p:txBody>
      </p:sp>
      <p:sp>
        <p:nvSpPr>
          <p:cNvPr id="3" name="Content Placeholder 2"/>
          <p:cNvSpPr>
            <a:spLocks noGrp="1"/>
          </p:cNvSpPr>
          <p:nvPr>
            <p:ph idx="1"/>
          </p:nvPr>
        </p:nvSpPr>
        <p:spPr>
          <a:xfrm>
            <a:off x="1480420" y="2293534"/>
            <a:ext cx="8761412" cy="3416300"/>
          </a:xfrm>
        </p:spPr>
        <p:txBody>
          <a:bodyPr>
            <a:noAutofit/>
          </a:bodyPr>
          <a:lstStyle/>
          <a:p>
            <a:pPr marL="0" indent="0">
              <a:buNone/>
            </a:pPr>
            <a:endParaRPr lang="en-US" sz="2200" baseline="30000" dirty="0" smtClean="0"/>
          </a:p>
          <a:p>
            <a:r>
              <a:rPr lang="en-US" sz="2200" dirty="0" smtClean="0"/>
              <a:t>We respect </a:t>
            </a:r>
            <a:r>
              <a:rPr lang="en-US" sz="2200" dirty="0" smtClean="0"/>
              <a:t>angels </a:t>
            </a:r>
            <a:r>
              <a:rPr lang="en-US" sz="2200" dirty="0" smtClean="0"/>
              <a:t>and demons, never worship them</a:t>
            </a:r>
            <a:endParaRPr lang="en-US" sz="2200" baseline="30000" dirty="0" smtClean="0"/>
          </a:p>
          <a:p>
            <a:r>
              <a:rPr lang="en-US" sz="2200" dirty="0" smtClean="0"/>
              <a:t>”Yet </a:t>
            </a:r>
            <a:r>
              <a:rPr lang="en-US" sz="2200" dirty="0"/>
              <a:t>in like manner these people also, relying on their dreams, defile the flesh, reject authority, and </a:t>
            </a:r>
            <a:r>
              <a:rPr lang="en-US" sz="2200" b="1" dirty="0"/>
              <a:t>blaspheme the glorious ones</a:t>
            </a:r>
            <a:r>
              <a:rPr lang="en-US" sz="2200" dirty="0" smtClean="0"/>
              <a:t>.</a:t>
            </a:r>
            <a:r>
              <a:rPr lang="en-US" sz="2200" baseline="30000" dirty="0"/>
              <a:t> </a:t>
            </a:r>
            <a:r>
              <a:rPr lang="en-US" sz="2200" dirty="0"/>
              <a:t>But when the archangel Michael, contending with the devil, was disputing about the body of Moses, he did not presume to pronounce a blasphemous judgment, but said, </a:t>
            </a:r>
            <a:r>
              <a:rPr lang="en-US" sz="2200" dirty="0" smtClean="0"/>
              <a:t>‘</a:t>
            </a:r>
            <a:r>
              <a:rPr lang="en-US" sz="2200" b="1" dirty="0" smtClean="0"/>
              <a:t>The </a:t>
            </a:r>
            <a:r>
              <a:rPr lang="en-US" sz="2200" b="1" dirty="0"/>
              <a:t>Lord rebuke you</a:t>
            </a:r>
            <a:r>
              <a:rPr lang="en-US" sz="2200" dirty="0" smtClean="0"/>
              <a:t>.’ But </a:t>
            </a:r>
            <a:r>
              <a:rPr lang="en-US" sz="2200" dirty="0"/>
              <a:t>these people</a:t>
            </a:r>
            <a:r>
              <a:rPr lang="en-US" sz="2200" b="1" dirty="0"/>
              <a:t> blaspheme </a:t>
            </a:r>
            <a:r>
              <a:rPr lang="en-US" sz="2200" dirty="0"/>
              <a:t>all that they do not understand, and they </a:t>
            </a:r>
            <a:r>
              <a:rPr lang="en-US" sz="2200" dirty="0" smtClean="0"/>
              <a:t>are </a:t>
            </a:r>
            <a:r>
              <a:rPr lang="en-US" sz="2200" dirty="0"/>
              <a:t>destroyed by all that they, like unreasoning animals, understand instinctively</a:t>
            </a:r>
            <a:r>
              <a:rPr lang="en-US" sz="2200" dirty="0" smtClean="0"/>
              <a:t>.” Jude 1:8-10</a:t>
            </a:r>
          </a:p>
        </p:txBody>
      </p:sp>
    </p:spTree>
    <p:extLst>
      <p:ext uri="{BB962C8B-B14F-4D97-AF65-F5344CB8AC3E}">
        <p14:creationId xmlns:p14="http://schemas.microsoft.com/office/powerpoint/2010/main" val="3839415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Believer’s authority</a:t>
            </a:r>
            <a:endParaRPr lang="en-US" dirty="0"/>
          </a:p>
        </p:txBody>
      </p:sp>
      <p:sp>
        <p:nvSpPr>
          <p:cNvPr id="3" name="Content Placeholder 2"/>
          <p:cNvSpPr>
            <a:spLocks noGrp="1"/>
          </p:cNvSpPr>
          <p:nvPr>
            <p:ph idx="1"/>
          </p:nvPr>
        </p:nvSpPr>
        <p:spPr>
          <a:xfrm>
            <a:off x="768973" y="2369303"/>
            <a:ext cx="10645159" cy="4044043"/>
          </a:xfrm>
        </p:spPr>
        <p:txBody>
          <a:bodyPr>
            <a:noAutofit/>
          </a:bodyPr>
          <a:lstStyle/>
          <a:p>
            <a:r>
              <a:rPr lang="en-US" sz="1900" dirty="0" smtClean="0"/>
              <a:t>Do believers have authority over angels? </a:t>
            </a:r>
          </a:p>
          <a:p>
            <a:r>
              <a:rPr lang="en-US" sz="1900" dirty="0" smtClean="0"/>
              <a:t>God commands angels on our behalf</a:t>
            </a:r>
          </a:p>
          <a:p>
            <a:pPr lvl="1"/>
            <a:r>
              <a:rPr lang="en-US" sz="1900" dirty="0" smtClean="0"/>
              <a:t>“For </a:t>
            </a:r>
            <a:r>
              <a:rPr lang="en-US" sz="1900" b="1" dirty="0"/>
              <a:t>he will command </a:t>
            </a:r>
            <a:r>
              <a:rPr lang="en-US" sz="1900" dirty="0"/>
              <a:t>his angels concerning </a:t>
            </a:r>
            <a:r>
              <a:rPr lang="en-US" sz="1900" dirty="0" smtClean="0"/>
              <a:t>you to </a:t>
            </a:r>
            <a:r>
              <a:rPr lang="en-US" sz="1900" dirty="0"/>
              <a:t>guard you in all your </a:t>
            </a:r>
            <a:r>
              <a:rPr lang="en-US" sz="1900" dirty="0" smtClean="0"/>
              <a:t>ways. On </a:t>
            </a:r>
            <a:r>
              <a:rPr lang="en-US" sz="1900" dirty="0"/>
              <a:t>their hands they will bear you </a:t>
            </a:r>
            <a:r>
              <a:rPr lang="en-US" sz="1900" dirty="0" smtClean="0"/>
              <a:t>up,</a:t>
            </a:r>
            <a:r>
              <a:rPr lang="en-US" sz="1900" dirty="0"/>
              <a:t> </a:t>
            </a:r>
            <a:r>
              <a:rPr lang="en-US" sz="1900" dirty="0" smtClean="0"/>
              <a:t>lest </a:t>
            </a:r>
            <a:r>
              <a:rPr lang="en-US" sz="1900" dirty="0"/>
              <a:t>you strike your foot against a stone</a:t>
            </a:r>
            <a:r>
              <a:rPr lang="en-US" sz="1900" dirty="0" smtClean="0"/>
              <a:t>.” Ps 91:11-12</a:t>
            </a:r>
          </a:p>
          <a:p>
            <a:pPr lvl="1"/>
            <a:r>
              <a:rPr lang="en-US" sz="1900" dirty="0"/>
              <a:t>“And when we </a:t>
            </a:r>
            <a:r>
              <a:rPr lang="en-US" sz="1900" b="1" dirty="0"/>
              <a:t>cried to the </a:t>
            </a:r>
            <a:r>
              <a:rPr lang="en-US" sz="1900" b="1" cap="small" dirty="0"/>
              <a:t>Lord</a:t>
            </a:r>
            <a:r>
              <a:rPr lang="en-US" sz="1900" dirty="0"/>
              <a:t>, he heard our voice and </a:t>
            </a:r>
            <a:r>
              <a:rPr lang="en-US" sz="1900" b="1" dirty="0"/>
              <a:t>sent</a:t>
            </a:r>
            <a:r>
              <a:rPr lang="en-US" sz="1900" dirty="0"/>
              <a:t> </a:t>
            </a:r>
            <a:r>
              <a:rPr lang="en-US" sz="1900" b="1" dirty="0"/>
              <a:t>an angel </a:t>
            </a:r>
            <a:r>
              <a:rPr lang="en-US" sz="1900" dirty="0"/>
              <a:t>and brought us out of Egypt</a:t>
            </a:r>
            <a:r>
              <a:rPr lang="en-US" sz="1900" dirty="0" smtClean="0"/>
              <a:t>.” </a:t>
            </a:r>
            <a:r>
              <a:rPr lang="en-US" sz="1900" dirty="0" err="1" smtClean="0"/>
              <a:t>Num</a:t>
            </a:r>
            <a:r>
              <a:rPr lang="en-US" sz="1900" dirty="0" smtClean="0"/>
              <a:t> 20:16</a:t>
            </a:r>
          </a:p>
          <a:p>
            <a:pPr lvl="1"/>
            <a:r>
              <a:rPr lang="en-US" sz="1900" dirty="0" smtClean="0"/>
              <a:t>”Are </a:t>
            </a:r>
            <a:r>
              <a:rPr lang="en-US" sz="1900" dirty="0"/>
              <a:t>they not all </a:t>
            </a:r>
            <a:r>
              <a:rPr lang="en-US" sz="1900" b="1" dirty="0"/>
              <a:t>ministering spirits sent </a:t>
            </a:r>
            <a:r>
              <a:rPr lang="en-US" sz="1900" dirty="0"/>
              <a:t>out to serve for the sake of those who are to inherit salvation</a:t>
            </a:r>
            <a:r>
              <a:rPr lang="en-US" sz="1900" dirty="0" smtClean="0"/>
              <a:t>?” </a:t>
            </a:r>
            <a:r>
              <a:rPr lang="en-US" sz="1900" dirty="0" err="1" smtClean="0"/>
              <a:t>Heb</a:t>
            </a:r>
            <a:r>
              <a:rPr lang="en-US" sz="1900" dirty="0" smtClean="0"/>
              <a:t> 1:14</a:t>
            </a:r>
          </a:p>
          <a:p>
            <a:pPr lvl="1"/>
            <a:r>
              <a:rPr lang="en-US" sz="1900" dirty="0" smtClean="0"/>
              <a:t>“</a:t>
            </a:r>
            <a:r>
              <a:rPr lang="en-US" sz="1900" dirty="0"/>
              <a:t>Do you think I cannot </a:t>
            </a:r>
            <a:r>
              <a:rPr lang="en-US" sz="1900" b="1" dirty="0"/>
              <a:t>call on my Father</a:t>
            </a:r>
            <a:r>
              <a:rPr lang="en-US" sz="1900" dirty="0"/>
              <a:t>, and he will at once put at my disposal more than twelve legions of angels</a:t>
            </a:r>
            <a:r>
              <a:rPr lang="en-US" sz="1900" dirty="0" smtClean="0"/>
              <a:t>?” Matt 26:53</a:t>
            </a:r>
            <a:endParaRPr lang="en-US" sz="1900" dirty="0"/>
          </a:p>
        </p:txBody>
      </p:sp>
    </p:spTree>
    <p:extLst>
      <p:ext uri="{BB962C8B-B14F-4D97-AF65-F5344CB8AC3E}">
        <p14:creationId xmlns:p14="http://schemas.microsoft.com/office/powerpoint/2010/main" val="1241257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Believer’s authority</a:t>
            </a:r>
          </a:p>
        </p:txBody>
      </p:sp>
      <p:sp>
        <p:nvSpPr>
          <p:cNvPr id="3" name="Content Placeholder 2"/>
          <p:cNvSpPr>
            <a:spLocks noGrp="1"/>
          </p:cNvSpPr>
          <p:nvPr>
            <p:ph idx="1"/>
          </p:nvPr>
        </p:nvSpPr>
        <p:spPr>
          <a:xfrm>
            <a:off x="1154953" y="2433017"/>
            <a:ext cx="9425959" cy="4044043"/>
          </a:xfrm>
        </p:spPr>
        <p:txBody>
          <a:bodyPr>
            <a:noAutofit/>
          </a:bodyPr>
          <a:lstStyle/>
          <a:p>
            <a:r>
              <a:rPr lang="en-US" sz="2000" dirty="0"/>
              <a:t>Do believers have authority over </a:t>
            </a:r>
            <a:r>
              <a:rPr lang="en-US" sz="2000" dirty="0" smtClean="0"/>
              <a:t>demons? </a:t>
            </a:r>
            <a:endParaRPr lang="en-US" sz="2000" dirty="0"/>
          </a:p>
          <a:p>
            <a:pPr lvl="1"/>
            <a:r>
              <a:rPr lang="en-US" sz="2000" dirty="0" smtClean="0"/>
              <a:t>“I </a:t>
            </a:r>
            <a:r>
              <a:rPr lang="en-US" sz="2000" dirty="0"/>
              <a:t>want you to be wise as to what is good and innocent as to what is evil. </a:t>
            </a:r>
            <a:r>
              <a:rPr lang="en-US" sz="2000" dirty="0" smtClean="0"/>
              <a:t>The </a:t>
            </a:r>
            <a:r>
              <a:rPr lang="en-US" sz="2000" dirty="0"/>
              <a:t>God of peace will soon crush </a:t>
            </a:r>
            <a:r>
              <a:rPr lang="en-US" sz="2000" b="1" dirty="0"/>
              <a:t>Satan under your </a:t>
            </a:r>
            <a:r>
              <a:rPr lang="en-US" sz="2000" b="1" dirty="0" smtClean="0"/>
              <a:t>feet</a:t>
            </a:r>
            <a:r>
              <a:rPr lang="en-US" sz="2000" dirty="0" smtClean="0"/>
              <a:t>.” Romans 16:19-20</a:t>
            </a:r>
          </a:p>
          <a:p>
            <a:pPr lvl="1"/>
            <a:r>
              <a:rPr lang="en-US" sz="2000" dirty="0" smtClean="0"/>
              <a:t>“</a:t>
            </a:r>
            <a:r>
              <a:rPr lang="en-US" sz="2000" dirty="0"/>
              <a:t>I write to you, young men, because you are strong, and the word of God abides in you, and you have </a:t>
            </a:r>
            <a:r>
              <a:rPr lang="en-US" sz="2000" b="1" dirty="0"/>
              <a:t>overcome the evil one</a:t>
            </a:r>
            <a:r>
              <a:rPr lang="en-US" sz="2000" dirty="0"/>
              <a:t>.” I John </a:t>
            </a:r>
            <a:r>
              <a:rPr lang="en-US" sz="2000" dirty="0" smtClean="0"/>
              <a:t>2:14</a:t>
            </a:r>
          </a:p>
          <a:p>
            <a:pPr lvl="1"/>
            <a:r>
              <a:rPr lang="en-US" sz="2000" dirty="0" smtClean="0"/>
              <a:t>“no weapon that is fashioned against you shall succeed, and you shall refute every tongue that rises against you in judgment. This is the heritage of the servants of the </a:t>
            </a:r>
            <a:r>
              <a:rPr lang="en-US" sz="2000" cap="small" dirty="0" smtClean="0"/>
              <a:t>Lord</a:t>
            </a:r>
            <a:r>
              <a:rPr lang="en-US" sz="2000" dirty="0" smtClean="0"/>
              <a:t> and their vindication from me, declares the </a:t>
            </a:r>
            <a:r>
              <a:rPr lang="en-US" sz="2000" cap="small" dirty="0" smtClean="0"/>
              <a:t>Lord</a:t>
            </a:r>
            <a:r>
              <a:rPr lang="en-US" sz="2000" dirty="0" smtClean="0"/>
              <a:t>.” Is 54:16-17</a:t>
            </a:r>
          </a:p>
          <a:p>
            <a:endParaRPr lang="en-US" sz="2000" dirty="0"/>
          </a:p>
          <a:p>
            <a:endParaRPr lang="en-US" sz="2000" dirty="0" smtClean="0"/>
          </a:p>
          <a:p>
            <a:endParaRPr lang="en-US" sz="2000" dirty="0"/>
          </a:p>
        </p:txBody>
      </p:sp>
    </p:spTree>
    <p:extLst>
      <p:ext uri="{BB962C8B-B14F-4D97-AF65-F5344CB8AC3E}">
        <p14:creationId xmlns:p14="http://schemas.microsoft.com/office/powerpoint/2010/main" val="2932278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Rebuking</a:t>
            </a:r>
            <a:endParaRPr lang="en-US" dirty="0"/>
          </a:p>
        </p:txBody>
      </p:sp>
      <p:sp>
        <p:nvSpPr>
          <p:cNvPr id="3" name="Content Placeholder 2"/>
          <p:cNvSpPr>
            <a:spLocks noGrp="1"/>
          </p:cNvSpPr>
          <p:nvPr>
            <p:ph idx="1"/>
          </p:nvPr>
        </p:nvSpPr>
        <p:spPr>
          <a:xfrm>
            <a:off x="486777" y="2439028"/>
            <a:ext cx="10097763" cy="4107266"/>
          </a:xfrm>
        </p:spPr>
        <p:txBody>
          <a:bodyPr>
            <a:noAutofit/>
          </a:bodyPr>
          <a:lstStyle/>
          <a:p>
            <a:r>
              <a:rPr lang="en-US" sz="2200" dirty="0" smtClean="0"/>
              <a:t>You must </a:t>
            </a:r>
            <a:r>
              <a:rPr lang="en-US" sz="2200" b="1" dirty="0" smtClean="0"/>
              <a:t>speak out loud </a:t>
            </a:r>
            <a:r>
              <a:rPr lang="en-US" sz="2200" dirty="0" smtClean="0"/>
              <a:t>to refute evil forces…</a:t>
            </a:r>
          </a:p>
          <a:p>
            <a:pPr lvl="1"/>
            <a:r>
              <a:rPr lang="en-US" sz="2200" dirty="0"/>
              <a:t>“But when the archangel Michael, contending with the devil, was disputing about the body of Moses, he did not presume to pronounce a blasphemous judgment, but </a:t>
            </a:r>
            <a:r>
              <a:rPr lang="en-US" sz="2200" b="1" u="sng" dirty="0"/>
              <a:t>said</a:t>
            </a:r>
            <a:r>
              <a:rPr lang="en-US" sz="2200" dirty="0"/>
              <a:t>, </a:t>
            </a:r>
            <a:r>
              <a:rPr lang="en-US" sz="2200" dirty="0" smtClean="0"/>
              <a:t>‘</a:t>
            </a:r>
            <a:r>
              <a:rPr lang="en-US" sz="2200" b="1" dirty="0" smtClean="0"/>
              <a:t>The </a:t>
            </a:r>
            <a:r>
              <a:rPr lang="en-US" sz="2200" b="1" dirty="0"/>
              <a:t>Lord rebuke you</a:t>
            </a:r>
            <a:r>
              <a:rPr lang="en-US" sz="2200" b="1" dirty="0" smtClean="0"/>
              <a:t>.</a:t>
            </a:r>
            <a:r>
              <a:rPr lang="en-US" sz="2200" dirty="0" smtClean="0"/>
              <a:t>’” </a:t>
            </a:r>
            <a:r>
              <a:rPr lang="en-US" sz="2200" dirty="0"/>
              <a:t>Jude </a:t>
            </a:r>
            <a:r>
              <a:rPr lang="en-US" sz="2200" dirty="0" smtClean="0"/>
              <a:t>1:9</a:t>
            </a:r>
          </a:p>
          <a:p>
            <a:pPr lvl="1"/>
            <a:r>
              <a:rPr lang="en-US" sz="2200" dirty="0" smtClean="0"/>
              <a:t>“Then </a:t>
            </a:r>
            <a:r>
              <a:rPr lang="en-US" sz="2200" dirty="0"/>
              <a:t>Jesus was led up by the Spirit into the wilderness to be tempted by the devil. </a:t>
            </a:r>
            <a:r>
              <a:rPr lang="en-US" sz="2200" dirty="0" smtClean="0"/>
              <a:t>And </a:t>
            </a:r>
            <a:r>
              <a:rPr lang="en-US" sz="2200" dirty="0"/>
              <a:t>after fasting forty days and forty nights, he was hungry. </a:t>
            </a:r>
            <a:r>
              <a:rPr lang="en-US" sz="2200" dirty="0" smtClean="0"/>
              <a:t>And </a:t>
            </a:r>
            <a:r>
              <a:rPr lang="en-US" sz="2200" dirty="0"/>
              <a:t>the tempter came and said to </a:t>
            </a:r>
            <a:r>
              <a:rPr lang="en-US" sz="2200" dirty="0" smtClean="0"/>
              <a:t>him</a:t>
            </a:r>
            <a:r>
              <a:rPr lang="en-US" sz="2200" dirty="0" smtClean="0"/>
              <a:t>…” </a:t>
            </a:r>
            <a:r>
              <a:rPr lang="en-US" sz="2200" dirty="0" smtClean="0"/>
              <a:t>[Jesus refutes the devil by </a:t>
            </a:r>
            <a:r>
              <a:rPr lang="en-US" sz="2200" b="1" dirty="0" smtClean="0"/>
              <a:t>quoting scripture</a:t>
            </a:r>
            <a:r>
              <a:rPr lang="en-US" sz="2200" dirty="0" smtClean="0"/>
              <a:t> three times]. </a:t>
            </a:r>
            <a:r>
              <a:rPr lang="en-US" sz="2200" dirty="0" smtClean="0"/>
              <a:t>“’Then </a:t>
            </a:r>
            <a:r>
              <a:rPr lang="en-US" sz="2200" dirty="0"/>
              <a:t>Jesus </a:t>
            </a:r>
            <a:r>
              <a:rPr lang="en-US" sz="2200" b="1" u="sng" dirty="0"/>
              <a:t>said </a:t>
            </a:r>
            <a:r>
              <a:rPr lang="en-US" sz="2200" dirty="0"/>
              <a:t>to him, </a:t>
            </a:r>
            <a:r>
              <a:rPr lang="en-US" sz="2200" dirty="0" smtClean="0"/>
              <a:t>“</a:t>
            </a:r>
            <a:r>
              <a:rPr lang="en-US" sz="2200" b="1" dirty="0" smtClean="0"/>
              <a:t>Be </a:t>
            </a:r>
            <a:r>
              <a:rPr lang="en-US" sz="2200" b="1" dirty="0"/>
              <a:t>gone, Satan! </a:t>
            </a:r>
            <a:r>
              <a:rPr lang="en-US" sz="2200" dirty="0"/>
              <a:t>For it is written</a:t>
            </a:r>
            <a:r>
              <a:rPr lang="en-US" sz="2200" dirty="0" smtClean="0"/>
              <a:t>, </a:t>
            </a:r>
            <a:r>
              <a:rPr lang="en-US" sz="2200" dirty="0" smtClean="0"/>
              <a:t>‘</a:t>
            </a:r>
            <a:r>
              <a:rPr lang="en-US" sz="2200" dirty="0"/>
              <a:t>You shall worship the Lord your </a:t>
            </a:r>
            <a:r>
              <a:rPr lang="en-US" sz="2200" dirty="0" smtClean="0"/>
              <a:t>God</a:t>
            </a:r>
            <a:r>
              <a:rPr lang="en-US" sz="2200" dirty="0"/>
              <a:t> and him only shall you serve</a:t>
            </a:r>
            <a:r>
              <a:rPr lang="en-US" sz="2200" dirty="0" smtClean="0"/>
              <a:t>.’”</a:t>
            </a:r>
            <a:r>
              <a:rPr lang="en-US" sz="2200" baseline="30000" dirty="0"/>
              <a:t> </a:t>
            </a:r>
            <a:r>
              <a:rPr lang="en-US" sz="2200" dirty="0"/>
              <a:t>Then the devil left </a:t>
            </a:r>
            <a:r>
              <a:rPr lang="en-US" sz="2200" dirty="0" smtClean="0"/>
              <a:t>him</a:t>
            </a:r>
            <a:r>
              <a:rPr lang="en-US" sz="2200" dirty="0" smtClean="0"/>
              <a:t>…’” </a:t>
            </a:r>
            <a:r>
              <a:rPr lang="en-US" sz="2200" dirty="0" smtClean="0"/>
              <a:t>Matt 4:1-12 </a:t>
            </a:r>
            <a:endParaRPr lang="en-US" sz="2200" dirty="0"/>
          </a:p>
        </p:txBody>
      </p:sp>
    </p:spTree>
    <p:extLst>
      <p:ext uri="{BB962C8B-B14F-4D97-AF65-F5344CB8AC3E}">
        <p14:creationId xmlns:p14="http://schemas.microsoft.com/office/powerpoint/2010/main" val="4006833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Statements</a:t>
            </a:r>
            <a:endParaRPr lang="en-US" dirty="0"/>
          </a:p>
        </p:txBody>
      </p:sp>
      <p:sp>
        <p:nvSpPr>
          <p:cNvPr id="3" name="Content Placeholder 2"/>
          <p:cNvSpPr>
            <a:spLocks noGrp="1"/>
          </p:cNvSpPr>
          <p:nvPr>
            <p:ph idx="1"/>
          </p:nvPr>
        </p:nvSpPr>
        <p:spPr>
          <a:xfrm>
            <a:off x="1154954" y="2464016"/>
            <a:ext cx="8761412" cy="3416300"/>
          </a:xfrm>
        </p:spPr>
        <p:txBody>
          <a:bodyPr>
            <a:noAutofit/>
          </a:bodyPr>
          <a:lstStyle/>
          <a:p>
            <a:pPr lvl="1"/>
            <a:r>
              <a:rPr lang="en-US" sz="2200" dirty="0" smtClean="0"/>
              <a:t>Scripture to quote…</a:t>
            </a:r>
          </a:p>
          <a:p>
            <a:pPr lvl="2"/>
            <a:r>
              <a:rPr lang="en-US" sz="2200" dirty="0" smtClean="0"/>
              <a:t>I </a:t>
            </a:r>
            <a:r>
              <a:rPr lang="en-US" sz="2200" dirty="0"/>
              <a:t>am redeemed by Christ</a:t>
            </a:r>
          </a:p>
          <a:p>
            <a:pPr lvl="2"/>
            <a:r>
              <a:rPr lang="en-US" sz="2200" dirty="0"/>
              <a:t>I no longer live but Christ lives in me - Gal 2:20</a:t>
            </a:r>
          </a:p>
          <a:p>
            <a:pPr lvl="2"/>
            <a:r>
              <a:rPr lang="en-US" sz="2200" dirty="0"/>
              <a:t>The same Spirit that raised Christ from the dead lives in me - Rom 8</a:t>
            </a:r>
          </a:p>
          <a:p>
            <a:pPr lvl="2"/>
            <a:r>
              <a:rPr lang="en-US" sz="2200" dirty="0"/>
              <a:t>“And [God] raised us up with him and seated us with him in the heavenly places in Christ Jesus” - </a:t>
            </a:r>
            <a:r>
              <a:rPr lang="en-US" sz="2200" dirty="0" err="1"/>
              <a:t>Eph</a:t>
            </a:r>
            <a:r>
              <a:rPr lang="en-US" sz="2200" dirty="0"/>
              <a:t> 2:6</a:t>
            </a:r>
          </a:p>
          <a:p>
            <a:pPr lvl="2"/>
            <a:r>
              <a:rPr lang="en-US" sz="2200" dirty="0"/>
              <a:t>“For the weapons of our warfare are not of the flesh but have divine power to destroy strongholds [of the mind]” - II </a:t>
            </a:r>
            <a:r>
              <a:rPr lang="en-US" sz="2200" dirty="0" err="1"/>
              <a:t>Cor</a:t>
            </a:r>
            <a:r>
              <a:rPr lang="en-US" sz="2200" dirty="0"/>
              <a:t> 10:4</a:t>
            </a:r>
          </a:p>
        </p:txBody>
      </p:sp>
    </p:spTree>
    <p:extLst>
      <p:ext uri="{BB962C8B-B14F-4D97-AF65-F5344CB8AC3E}">
        <p14:creationId xmlns:p14="http://schemas.microsoft.com/office/powerpoint/2010/main" val="242275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Authority</a:t>
            </a:r>
            <a:endParaRPr lang="en-US" dirty="0"/>
          </a:p>
        </p:txBody>
      </p:sp>
      <p:sp>
        <p:nvSpPr>
          <p:cNvPr id="3" name="Content Placeholder 2"/>
          <p:cNvSpPr>
            <a:spLocks noGrp="1"/>
          </p:cNvSpPr>
          <p:nvPr>
            <p:ph idx="1"/>
          </p:nvPr>
        </p:nvSpPr>
        <p:spPr/>
        <p:txBody>
          <a:bodyPr>
            <a:normAutofit/>
          </a:bodyPr>
          <a:lstStyle/>
          <a:p>
            <a:r>
              <a:rPr lang="en-US" sz="2200" dirty="0" smtClean="0"/>
              <a:t>“To </a:t>
            </a:r>
            <a:r>
              <a:rPr lang="en-US" sz="2200" dirty="0"/>
              <a:t>the one who is victorious and does my will to the end, I will give </a:t>
            </a:r>
            <a:r>
              <a:rPr lang="en-US" sz="2200" b="1" dirty="0"/>
              <a:t>authority over the nations</a:t>
            </a:r>
            <a:r>
              <a:rPr lang="en-US" sz="2200" dirty="0"/>
              <a:t>— </a:t>
            </a:r>
            <a:r>
              <a:rPr lang="en-US" sz="2200" baseline="30000" dirty="0"/>
              <a:t> </a:t>
            </a:r>
            <a:r>
              <a:rPr lang="en-US" sz="2200" dirty="0"/>
              <a:t>that one ‘will rule them with an iron scepter and will dash them to pieces like pottery</a:t>
            </a:r>
            <a:r>
              <a:rPr lang="en-US" sz="2200" dirty="0" smtClean="0"/>
              <a:t>’—just </a:t>
            </a:r>
            <a:r>
              <a:rPr lang="en-US" sz="2200" dirty="0"/>
              <a:t>as I have received authority from my Father.</a:t>
            </a:r>
            <a:r>
              <a:rPr lang="en-US" sz="2200" dirty="0" smtClean="0"/>
              <a:t>” Rev 2:26-27</a:t>
            </a:r>
          </a:p>
          <a:p>
            <a:r>
              <a:rPr lang="en-US" sz="2200" dirty="0"/>
              <a:t>“if we </a:t>
            </a:r>
            <a:r>
              <a:rPr lang="en-US" sz="2200" dirty="0" smtClean="0"/>
              <a:t>endure, we </a:t>
            </a:r>
            <a:r>
              <a:rPr lang="en-US" sz="2200" dirty="0"/>
              <a:t>will also </a:t>
            </a:r>
            <a:r>
              <a:rPr lang="en-US" sz="2200" b="1" dirty="0"/>
              <a:t>reign </a:t>
            </a:r>
            <a:r>
              <a:rPr lang="en-US" sz="2200" dirty="0"/>
              <a:t>with </a:t>
            </a:r>
            <a:r>
              <a:rPr lang="en-US" sz="2200" dirty="0" smtClean="0"/>
              <a:t>him [Christ].” </a:t>
            </a:r>
            <a:r>
              <a:rPr lang="en-US" sz="2200" dirty="0"/>
              <a:t>II Tim </a:t>
            </a:r>
            <a:r>
              <a:rPr lang="en-US" sz="2200" dirty="0" smtClean="0"/>
              <a:t>2:12</a:t>
            </a:r>
          </a:p>
          <a:p>
            <a:r>
              <a:rPr lang="en-US" sz="2200" dirty="0"/>
              <a:t>“And if the world is to be judged by you, are you incompetent to try trivial cases? Do you not know that we are to </a:t>
            </a:r>
            <a:r>
              <a:rPr lang="en-US" sz="2200" b="1" dirty="0"/>
              <a:t>judge angels</a:t>
            </a:r>
            <a:r>
              <a:rPr lang="en-US" sz="2200" dirty="0"/>
              <a:t>?” I </a:t>
            </a:r>
            <a:r>
              <a:rPr lang="en-US" sz="2200" dirty="0" err="1"/>
              <a:t>Cor</a:t>
            </a:r>
            <a:r>
              <a:rPr lang="en-US" sz="2200" dirty="0"/>
              <a:t> 6:2-3</a:t>
            </a:r>
          </a:p>
          <a:p>
            <a:endParaRPr lang="en-US" sz="2000" dirty="0"/>
          </a:p>
        </p:txBody>
      </p:sp>
    </p:spTree>
    <p:extLst>
      <p:ext uri="{BB962C8B-B14F-4D97-AF65-F5344CB8AC3E}">
        <p14:creationId xmlns:p14="http://schemas.microsoft.com/office/powerpoint/2010/main" val="4079901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versus Intercession</a:t>
            </a:r>
            <a:endParaRPr lang="en-US" dirty="0"/>
          </a:p>
        </p:txBody>
      </p:sp>
      <p:sp>
        <p:nvSpPr>
          <p:cNvPr id="3" name="Content Placeholder 2"/>
          <p:cNvSpPr>
            <a:spLocks noGrp="1"/>
          </p:cNvSpPr>
          <p:nvPr>
            <p:ph idx="1"/>
          </p:nvPr>
        </p:nvSpPr>
        <p:spPr>
          <a:xfrm>
            <a:off x="535022" y="2526008"/>
            <a:ext cx="11362510" cy="3983280"/>
          </a:xfrm>
        </p:spPr>
        <p:txBody>
          <a:bodyPr>
            <a:noAutofit/>
          </a:bodyPr>
          <a:lstStyle/>
          <a:p>
            <a:pPr marL="0" indent="0">
              <a:buNone/>
            </a:pPr>
            <a:r>
              <a:rPr lang="en-US" sz="2000" dirty="0" smtClean="0"/>
              <a:t>"</a:t>
            </a:r>
            <a:r>
              <a:rPr lang="en-US" sz="2000" dirty="0"/>
              <a:t>Do I have authority over my house? my neighborhood?"</a:t>
            </a:r>
            <a:br>
              <a:rPr lang="en-US" sz="2000" dirty="0"/>
            </a:br>
            <a:r>
              <a:rPr lang="en-US" sz="2000" dirty="0"/>
              <a:t>"Do I have authority over my kids?"</a:t>
            </a:r>
            <a:br>
              <a:rPr lang="en-US" sz="2000" dirty="0"/>
            </a:br>
            <a:r>
              <a:rPr lang="en-US" sz="2000" dirty="0"/>
              <a:t>"Do I have authority over my city?"   </a:t>
            </a:r>
            <a:br>
              <a:rPr lang="en-US" sz="2000" dirty="0"/>
            </a:br>
            <a:r>
              <a:rPr lang="en-US" sz="2000" dirty="0" smtClean="0"/>
              <a:t>"</a:t>
            </a:r>
            <a:r>
              <a:rPr lang="en-US" sz="2000" dirty="0"/>
              <a:t>Can I pray for my city alone?" </a:t>
            </a:r>
            <a:endParaRPr lang="en-US" sz="2000" dirty="0" smtClean="0"/>
          </a:p>
          <a:p>
            <a:r>
              <a:rPr lang="en-US" sz="2000" dirty="0" smtClean="0"/>
              <a:t>Most </a:t>
            </a:r>
            <a:r>
              <a:rPr lang="en-US" sz="2000" dirty="0"/>
              <a:t>of these questions come down to a difference between </a:t>
            </a:r>
            <a:r>
              <a:rPr lang="en-US" sz="2000" b="1" dirty="0"/>
              <a:t>authority and </a:t>
            </a:r>
            <a:r>
              <a:rPr lang="en-US" sz="2000" b="1" dirty="0" smtClean="0"/>
              <a:t>intercession</a:t>
            </a:r>
          </a:p>
          <a:p>
            <a:r>
              <a:rPr lang="en-US" sz="2000" dirty="0" smtClean="0"/>
              <a:t>I </a:t>
            </a:r>
            <a:r>
              <a:rPr lang="en-US" sz="2000" dirty="0"/>
              <a:t>have authority over my bedroom but I can intercede for my housemates or </a:t>
            </a:r>
            <a:r>
              <a:rPr lang="en-US" sz="2000" dirty="0" smtClean="0"/>
              <a:t>neighborhood</a:t>
            </a:r>
            <a:r>
              <a:rPr lang="en-US" sz="2000" dirty="0"/>
              <a:t> </a:t>
            </a:r>
            <a:endParaRPr lang="en-US" sz="2000" dirty="0" smtClean="0"/>
          </a:p>
          <a:p>
            <a:r>
              <a:rPr lang="en-US" sz="2000" dirty="0" smtClean="0"/>
              <a:t> </a:t>
            </a:r>
            <a:r>
              <a:rPr lang="en-US" sz="2000" dirty="0"/>
              <a:t>I have authority over my own actions (and my young children) but I can only intercede for my spouses, my grown kids, and others around </a:t>
            </a:r>
            <a:r>
              <a:rPr lang="en-US" sz="2000" dirty="0" smtClean="0"/>
              <a:t>me (they have a free will)</a:t>
            </a:r>
          </a:p>
          <a:p>
            <a:r>
              <a:rPr lang="en-US" sz="2000" dirty="0" smtClean="0"/>
              <a:t> </a:t>
            </a:r>
            <a:r>
              <a:rPr lang="en-US" sz="2000" dirty="0"/>
              <a:t>I can ask/pray the Father to release and commission angels but I have authority to rebuke demons out of </a:t>
            </a:r>
            <a:r>
              <a:rPr lang="en-US" sz="2000" dirty="0" smtClean="0"/>
              <a:t>me (and others for a time) and </a:t>
            </a:r>
            <a:r>
              <a:rPr lang="en-US" sz="2000" dirty="0"/>
              <a:t>my </a:t>
            </a:r>
            <a:r>
              <a:rPr lang="en-US" sz="2000" dirty="0" smtClean="0"/>
              <a:t>spaces for a time</a:t>
            </a:r>
            <a:endParaRPr lang="en-US" sz="2000" dirty="0"/>
          </a:p>
        </p:txBody>
      </p:sp>
    </p:spTree>
    <p:extLst>
      <p:ext uri="{BB962C8B-B14F-4D97-AF65-F5344CB8AC3E}">
        <p14:creationId xmlns:p14="http://schemas.microsoft.com/office/powerpoint/2010/main" val="3362787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4554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 authority</a:t>
            </a:r>
            <a:endParaRPr lang="en-US" dirty="0"/>
          </a:p>
        </p:txBody>
      </p:sp>
      <p:sp>
        <p:nvSpPr>
          <p:cNvPr id="3" name="Content Placeholder 2"/>
          <p:cNvSpPr>
            <a:spLocks noGrp="1"/>
          </p:cNvSpPr>
          <p:nvPr>
            <p:ph idx="1"/>
          </p:nvPr>
        </p:nvSpPr>
        <p:spPr>
          <a:xfrm>
            <a:off x="1154953" y="2445844"/>
            <a:ext cx="10164688" cy="4270266"/>
          </a:xfrm>
        </p:spPr>
        <p:txBody>
          <a:bodyPr>
            <a:normAutofit/>
          </a:bodyPr>
          <a:lstStyle/>
          <a:p>
            <a:r>
              <a:rPr lang="en-US" dirty="0"/>
              <a:t>Ask God, “what percentage of </a:t>
            </a:r>
            <a:r>
              <a:rPr lang="en-US" dirty="0" smtClean="0"/>
              <a:t>power/authority do you currently have?” </a:t>
            </a:r>
            <a:r>
              <a:rPr lang="en-US" dirty="0"/>
              <a:t>(0% to 100%)</a:t>
            </a:r>
          </a:p>
          <a:p>
            <a:endParaRPr lang="en-US" dirty="0"/>
          </a:p>
          <a:p>
            <a:r>
              <a:rPr lang="en-US" dirty="0"/>
              <a:t>Ask God, “was my </a:t>
            </a:r>
            <a:r>
              <a:rPr lang="en-US" dirty="0" smtClean="0"/>
              <a:t>power </a:t>
            </a:r>
            <a:r>
              <a:rPr lang="en-US" dirty="0"/>
              <a:t>stolen or did I give it away?”</a:t>
            </a:r>
          </a:p>
          <a:p>
            <a:endParaRPr lang="en-US" dirty="0"/>
          </a:p>
          <a:p>
            <a:r>
              <a:rPr lang="en-US" dirty="0"/>
              <a:t>Ask God, “can I have that </a:t>
            </a:r>
            <a:r>
              <a:rPr lang="en-US" dirty="0" smtClean="0"/>
              <a:t>power </a:t>
            </a:r>
            <a:r>
              <a:rPr lang="en-US" dirty="0"/>
              <a:t>back?”  </a:t>
            </a:r>
          </a:p>
          <a:p>
            <a:pPr lvl="1"/>
            <a:r>
              <a:rPr lang="en-US" dirty="0"/>
              <a:t>Forgive anyone you need to</a:t>
            </a:r>
          </a:p>
          <a:p>
            <a:pPr lvl="1"/>
            <a:r>
              <a:rPr lang="en-US" dirty="0"/>
              <a:t>Release to God any situation or burden</a:t>
            </a:r>
          </a:p>
          <a:p>
            <a:pPr lvl="1"/>
            <a:endParaRPr lang="en-US" dirty="0"/>
          </a:p>
          <a:p>
            <a:r>
              <a:rPr lang="en-US" dirty="0"/>
              <a:t>Now what is your </a:t>
            </a:r>
            <a:r>
              <a:rPr lang="en-US" dirty="0" smtClean="0"/>
              <a:t>power </a:t>
            </a:r>
            <a:r>
              <a:rPr lang="en-US" dirty="0"/>
              <a:t>percentage</a:t>
            </a:r>
            <a:r>
              <a:rPr lang="en-US" dirty="0" smtClean="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30206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 purpose</a:t>
            </a:r>
            <a:endParaRPr lang="en-US" dirty="0"/>
          </a:p>
        </p:txBody>
      </p:sp>
      <p:sp>
        <p:nvSpPr>
          <p:cNvPr id="3" name="Content Placeholder 2"/>
          <p:cNvSpPr>
            <a:spLocks noGrp="1"/>
          </p:cNvSpPr>
          <p:nvPr>
            <p:ph idx="1"/>
          </p:nvPr>
        </p:nvSpPr>
        <p:spPr>
          <a:xfrm>
            <a:off x="999969" y="2200544"/>
            <a:ext cx="10112315" cy="3781802"/>
          </a:xfrm>
        </p:spPr>
        <p:txBody>
          <a:bodyPr>
            <a:noAutofit/>
          </a:bodyPr>
          <a:lstStyle/>
          <a:p>
            <a:r>
              <a:rPr lang="en-US" dirty="0" smtClean="0"/>
              <a:t>Purpose</a:t>
            </a:r>
          </a:p>
          <a:p>
            <a:pPr lvl="1"/>
            <a:r>
              <a:rPr lang="en-US" sz="1800" dirty="0"/>
              <a:t>Do you value the eternal purposes more than the temporal ones? (are you always asking about marriage and children or are you asking for new songs and deeper </a:t>
            </a:r>
            <a:r>
              <a:rPr lang="en-US" sz="1800" dirty="0" smtClean="0"/>
              <a:t>communion) </a:t>
            </a:r>
            <a:endParaRPr lang="en-US" sz="1800" dirty="0"/>
          </a:p>
          <a:p>
            <a:pPr lvl="2"/>
            <a:r>
              <a:rPr lang="en-US" sz="1800" dirty="0"/>
              <a:t>What would you rejoice over more?</a:t>
            </a:r>
          </a:p>
          <a:p>
            <a:pPr lvl="2"/>
            <a:r>
              <a:rPr lang="en-US" sz="1800" dirty="0"/>
              <a:t>Do you want your plan or do you want to glorify Christ in whatever He plans for you</a:t>
            </a:r>
            <a:r>
              <a:rPr lang="en-US" sz="1800" dirty="0" smtClean="0"/>
              <a:t>?</a:t>
            </a:r>
          </a:p>
          <a:p>
            <a:r>
              <a:rPr lang="en-US" dirty="0" smtClean="0"/>
              <a:t>Authority</a:t>
            </a:r>
          </a:p>
          <a:p>
            <a:pPr lvl="1"/>
            <a:r>
              <a:rPr lang="en-US" sz="1800" dirty="0"/>
              <a:t>How often do you ask God to do something that He has given us authority to do?  (rescue me, take out the oppression that is coming against me, get the evil out of my room</a:t>
            </a:r>
            <a:r>
              <a:rPr lang="en-US" sz="1800" dirty="0" smtClean="0"/>
              <a:t>,…)</a:t>
            </a:r>
          </a:p>
          <a:p>
            <a:pPr lvl="1"/>
            <a:r>
              <a:rPr lang="en-US" sz="1800" dirty="0"/>
              <a:t>What is the situation that comes to mind when you were powerless? Or what was the first major situation where you were powerless</a:t>
            </a:r>
            <a:r>
              <a:rPr lang="en-US" sz="1800" dirty="0" smtClean="0"/>
              <a:t>? (Let’s take a moment and invite Jesus into that memory)</a:t>
            </a:r>
            <a:endParaRPr lang="en-US" sz="1800" dirty="0"/>
          </a:p>
          <a:p>
            <a:pPr lvl="1"/>
            <a:endParaRPr lang="en-US" sz="2000" dirty="0"/>
          </a:p>
          <a:p>
            <a:pPr lvl="1"/>
            <a:endParaRPr lang="en-US" dirty="0" smtClean="0"/>
          </a:p>
        </p:txBody>
      </p:sp>
    </p:spTree>
    <p:extLst>
      <p:ext uri="{BB962C8B-B14F-4D97-AF65-F5344CB8AC3E}">
        <p14:creationId xmlns:p14="http://schemas.microsoft.com/office/powerpoint/2010/main" val="209935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0834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5832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0254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approve of sin</a:t>
            </a:r>
            <a:endParaRPr lang="en-US" dirty="0"/>
          </a:p>
        </p:txBody>
      </p:sp>
      <p:sp>
        <p:nvSpPr>
          <p:cNvPr id="3" name="Content Placeholder 2"/>
          <p:cNvSpPr>
            <a:spLocks noGrp="1"/>
          </p:cNvSpPr>
          <p:nvPr>
            <p:ph idx="1"/>
          </p:nvPr>
        </p:nvSpPr>
        <p:spPr/>
        <p:txBody>
          <a:bodyPr>
            <a:noAutofit/>
          </a:bodyPr>
          <a:lstStyle/>
          <a:p>
            <a:r>
              <a:rPr lang="en-US" sz="2200" dirty="0" smtClean="0"/>
              <a:t>Do not agree with others sin:</a:t>
            </a:r>
          </a:p>
          <a:p>
            <a:r>
              <a:rPr lang="en-US" sz="2200" dirty="0" smtClean="0"/>
              <a:t>”They </a:t>
            </a:r>
            <a:r>
              <a:rPr lang="en-US" sz="2200" dirty="0"/>
              <a:t>were filled with all manner of unrighteousness, evil, covetousness, malice. They are full of envy, murder, strife, deceit, maliciousness. They are gossips, </a:t>
            </a:r>
            <a:r>
              <a:rPr lang="en-US" sz="2200" dirty="0" smtClean="0"/>
              <a:t>slanderers</a:t>
            </a:r>
            <a:r>
              <a:rPr lang="en-US" sz="2200" dirty="0"/>
              <a:t>, haters of God, insolent, haughty, boastful, inventors of evil, disobedient to parents, </a:t>
            </a:r>
            <a:r>
              <a:rPr lang="en-US" sz="2200" baseline="30000" dirty="0"/>
              <a:t> </a:t>
            </a:r>
            <a:r>
              <a:rPr lang="en-US" sz="2200" dirty="0"/>
              <a:t>foolish, faithless, heartless, ruthless. </a:t>
            </a:r>
            <a:r>
              <a:rPr lang="en-US" sz="2200" dirty="0" smtClean="0"/>
              <a:t>Though </a:t>
            </a:r>
            <a:r>
              <a:rPr lang="en-US" sz="2200" dirty="0"/>
              <a:t>they </a:t>
            </a:r>
            <a:r>
              <a:rPr lang="en-US" sz="2200" b="1" dirty="0"/>
              <a:t>know God's righteous decree </a:t>
            </a:r>
            <a:r>
              <a:rPr lang="en-US" sz="2200" dirty="0"/>
              <a:t>that those who practice such things deserve to die</a:t>
            </a:r>
            <a:r>
              <a:rPr lang="en-US" sz="2200" dirty="0" smtClean="0"/>
              <a:t>, </a:t>
            </a:r>
            <a:r>
              <a:rPr lang="en-US" sz="2200" b="1" dirty="0" smtClean="0"/>
              <a:t>they not only do them but give approval to those who practice them</a:t>
            </a:r>
            <a:r>
              <a:rPr lang="en-US" sz="2200" dirty="0" smtClean="0"/>
              <a:t>.” Romans 1:29-31</a:t>
            </a:r>
            <a:endParaRPr lang="en-US" sz="2200" dirty="0"/>
          </a:p>
        </p:txBody>
      </p:sp>
    </p:spTree>
    <p:extLst>
      <p:ext uri="{BB962C8B-B14F-4D97-AF65-F5344CB8AC3E}">
        <p14:creationId xmlns:p14="http://schemas.microsoft.com/office/powerpoint/2010/main" val="2305082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 Debatable content</a:t>
            </a:r>
            <a:endParaRPr lang="en-US" dirty="0"/>
          </a:p>
        </p:txBody>
      </p:sp>
      <p:sp>
        <p:nvSpPr>
          <p:cNvPr id="3" name="Content Placeholder 2"/>
          <p:cNvSpPr>
            <a:spLocks noGrp="1"/>
          </p:cNvSpPr>
          <p:nvPr>
            <p:ph idx="1"/>
          </p:nvPr>
        </p:nvSpPr>
        <p:spPr>
          <a:xfrm>
            <a:off x="1154954" y="2603500"/>
            <a:ext cx="10416935" cy="4254500"/>
          </a:xfrm>
        </p:spPr>
        <p:txBody>
          <a:bodyPr>
            <a:normAutofit fontScale="92500" lnSpcReduction="20000"/>
          </a:bodyPr>
          <a:lstStyle/>
          <a:p>
            <a:r>
              <a:rPr lang="en-US" sz="2200" dirty="0" smtClean="0"/>
              <a:t>“what </a:t>
            </a:r>
            <a:r>
              <a:rPr lang="en-US" sz="2200" dirty="0"/>
              <a:t>is man that you are mindful of </a:t>
            </a:r>
            <a:r>
              <a:rPr lang="en-US" sz="2200" dirty="0" smtClean="0"/>
              <a:t>him, and </a:t>
            </a:r>
            <a:r>
              <a:rPr lang="en-US" sz="2200" dirty="0"/>
              <a:t>the son of man that you care for </a:t>
            </a:r>
            <a:r>
              <a:rPr lang="en-US" sz="2200" dirty="0" smtClean="0"/>
              <a:t>him? Yet </a:t>
            </a:r>
            <a:r>
              <a:rPr lang="en-US" sz="2200" dirty="0"/>
              <a:t>you have made </a:t>
            </a:r>
            <a:r>
              <a:rPr lang="en-US" sz="2200" b="1" dirty="0"/>
              <a:t>him a little lower than the heavenly </a:t>
            </a:r>
            <a:r>
              <a:rPr lang="en-US" sz="2200" b="1" dirty="0" smtClean="0"/>
              <a:t>beings </a:t>
            </a:r>
            <a:r>
              <a:rPr lang="en-US" sz="2200" dirty="0" smtClean="0"/>
              <a:t>[</a:t>
            </a:r>
            <a:r>
              <a:rPr lang="en-US" sz="2200" dirty="0" err="1" smtClean="0"/>
              <a:t>Elohiym</a:t>
            </a:r>
            <a:r>
              <a:rPr lang="en-US" sz="2200" dirty="0" smtClean="0"/>
              <a:t>- God]</a:t>
            </a:r>
            <a:r>
              <a:rPr lang="en-US" sz="2200" baseline="30000" dirty="0" smtClean="0"/>
              <a:t> </a:t>
            </a:r>
            <a:r>
              <a:rPr lang="en-US" sz="2200" dirty="0" smtClean="0"/>
              <a:t>and </a:t>
            </a:r>
            <a:r>
              <a:rPr lang="en-US" sz="2200" dirty="0"/>
              <a:t>crowned him with glory and </a:t>
            </a:r>
            <a:r>
              <a:rPr lang="en-US" sz="2200" dirty="0" smtClean="0"/>
              <a:t>honor. You </a:t>
            </a:r>
            <a:r>
              <a:rPr lang="en-US" sz="2200" dirty="0"/>
              <a:t>have given him </a:t>
            </a:r>
            <a:r>
              <a:rPr lang="en-US" sz="2200" b="1" dirty="0"/>
              <a:t>dominion</a:t>
            </a:r>
            <a:r>
              <a:rPr lang="en-US" sz="2200" dirty="0"/>
              <a:t> over the works of your </a:t>
            </a:r>
            <a:r>
              <a:rPr lang="en-US" sz="2200" dirty="0" smtClean="0"/>
              <a:t>hands; you </a:t>
            </a:r>
            <a:r>
              <a:rPr lang="en-US" sz="2200" dirty="0"/>
              <a:t>have put </a:t>
            </a:r>
            <a:r>
              <a:rPr lang="en-US" sz="2200" b="1" dirty="0"/>
              <a:t>all things under his feet</a:t>
            </a:r>
            <a:r>
              <a:rPr lang="en-US" sz="2200" dirty="0" smtClean="0"/>
              <a:t>,</a:t>
            </a:r>
            <a:r>
              <a:rPr lang="en-US" sz="2200" baseline="30000" dirty="0"/>
              <a:t> </a:t>
            </a:r>
            <a:r>
              <a:rPr lang="en-US" sz="2200" dirty="0"/>
              <a:t>all sheep and oxen</a:t>
            </a:r>
            <a:r>
              <a:rPr lang="en-US" sz="2200" dirty="0" smtClean="0"/>
              <a:t>,</a:t>
            </a:r>
            <a:r>
              <a:rPr lang="en-US" sz="2200" dirty="0"/>
              <a:t> and also the beasts of the field</a:t>
            </a:r>
            <a:r>
              <a:rPr lang="en-US" sz="2200" dirty="0" smtClean="0"/>
              <a:t>,</a:t>
            </a:r>
            <a:r>
              <a:rPr lang="en-US" sz="2200" baseline="30000" dirty="0"/>
              <a:t> </a:t>
            </a:r>
            <a:r>
              <a:rPr lang="en-US" sz="2200" dirty="0"/>
              <a:t>the birds of the heavens, and the fish of the </a:t>
            </a:r>
            <a:r>
              <a:rPr lang="en-US" sz="2200" dirty="0" smtClean="0"/>
              <a:t>sea, whatever </a:t>
            </a:r>
            <a:r>
              <a:rPr lang="en-US" sz="2200" dirty="0"/>
              <a:t>passes along the paths of the seas</a:t>
            </a:r>
            <a:r>
              <a:rPr lang="en-US" sz="2200" dirty="0" smtClean="0"/>
              <a:t>.” Ps 8:5-8</a:t>
            </a:r>
          </a:p>
          <a:p>
            <a:r>
              <a:rPr lang="en-US" sz="2400" dirty="0" smtClean="0"/>
              <a:t>“’What </a:t>
            </a:r>
            <a:r>
              <a:rPr lang="en-US" sz="2400" dirty="0"/>
              <a:t>is man, that you are mindful of </a:t>
            </a:r>
            <a:r>
              <a:rPr lang="en-US" sz="2400" dirty="0" smtClean="0"/>
              <a:t>him, or </a:t>
            </a:r>
            <a:r>
              <a:rPr lang="en-US" sz="2400" dirty="0"/>
              <a:t>the son of man, that you care for </a:t>
            </a:r>
            <a:r>
              <a:rPr lang="en-US" sz="2400" dirty="0" smtClean="0"/>
              <a:t>him? You </a:t>
            </a:r>
            <a:r>
              <a:rPr lang="en-US" sz="2400" dirty="0"/>
              <a:t>made him for a little while</a:t>
            </a:r>
            <a:r>
              <a:rPr lang="en-US" sz="2400" b="1" dirty="0"/>
              <a:t> lower than the </a:t>
            </a:r>
            <a:r>
              <a:rPr lang="en-US" sz="2400" b="1" dirty="0" smtClean="0"/>
              <a:t>angels </a:t>
            </a:r>
            <a:r>
              <a:rPr lang="en-US" sz="2400" dirty="0" smtClean="0"/>
              <a:t>[</a:t>
            </a:r>
            <a:r>
              <a:rPr lang="en-US" sz="2400" dirty="0" err="1" smtClean="0"/>
              <a:t>aggelos</a:t>
            </a:r>
            <a:r>
              <a:rPr lang="en-US" sz="2400" dirty="0" smtClean="0"/>
              <a:t>-angels];</a:t>
            </a:r>
            <a:r>
              <a:rPr lang="en-US" sz="2400" dirty="0"/>
              <a:t> you have crowned him with glory and </a:t>
            </a:r>
            <a:r>
              <a:rPr lang="en-US" sz="2400" dirty="0" smtClean="0"/>
              <a:t>honor, putting </a:t>
            </a:r>
            <a:r>
              <a:rPr lang="en-US" sz="2400" dirty="0"/>
              <a:t>everything in </a:t>
            </a:r>
            <a:r>
              <a:rPr lang="en-US" sz="2400" b="1" dirty="0"/>
              <a:t>subjection </a:t>
            </a:r>
            <a:r>
              <a:rPr lang="en-US" sz="2400" dirty="0"/>
              <a:t>under his feet</a:t>
            </a:r>
            <a:r>
              <a:rPr lang="en-US" sz="2400" dirty="0" smtClean="0"/>
              <a:t>.’ Now </a:t>
            </a:r>
            <a:r>
              <a:rPr lang="en-US" sz="2400" dirty="0"/>
              <a:t>in putting everything in subjection to him, he left nothing outside his </a:t>
            </a:r>
            <a:r>
              <a:rPr lang="en-US" sz="2400" b="1" dirty="0"/>
              <a:t>control</a:t>
            </a:r>
            <a:r>
              <a:rPr lang="en-US" sz="2400" dirty="0"/>
              <a:t>. At present, we do not yet see everything in subjection to </a:t>
            </a:r>
            <a:r>
              <a:rPr lang="en-US" sz="2400" dirty="0" smtClean="0"/>
              <a:t>him. But </a:t>
            </a:r>
            <a:r>
              <a:rPr lang="en-US" sz="2400" dirty="0"/>
              <a:t>we see him who for a little while was made lower than the angels, namely Jesus, crowned with glory and honor because of the suffering of death, so that by the grace of God he might taste death for everyone</a:t>
            </a:r>
            <a:r>
              <a:rPr lang="en-US" sz="2400" dirty="0" smtClean="0"/>
              <a:t>.” </a:t>
            </a:r>
            <a:r>
              <a:rPr lang="en-US" sz="2400" dirty="0" err="1" smtClean="0"/>
              <a:t>Heb</a:t>
            </a:r>
            <a:r>
              <a:rPr lang="en-US" sz="2400" dirty="0" smtClean="0"/>
              <a:t> 2:6-9</a:t>
            </a:r>
            <a:endParaRPr lang="en-US" sz="2400" dirty="0"/>
          </a:p>
          <a:p>
            <a:endParaRPr lang="en-US" sz="2200" dirty="0"/>
          </a:p>
          <a:p>
            <a:endParaRPr lang="en-US" dirty="0"/>
          </a:p>
          <a:p>
            <a:endParaRPr lang="en-US" dirty="0"/>
          </a:p>
        </p:txBody>
      </p:sp>
    </p:spTree>
    <p:extLst>
      <p:ext uri="{BB962C8B-B14F-4D97-AF65-F5344CB8AC3E}">
        <p14:creationId xmlns:p14="http://schemas.microsoft.com/office/powerpoint/2010/main" val="1306110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Created for His glory</a:t>
            </a:r>
            <a:endParaRPr lang="en-US" dirty="0"/>
          </a:p>
        </p:txBody>
      </p:sp>
      <p:sp>
        <p:nvSpPr>
          <p:cNvPr id="3" name="Content Placeholder 2"/>
          <p:cNvSpPr>
            <a:spLocks noGrp="1"/>
          </p:cNvSpPr>
          <p:nvPr>
            <p:ph idx="1"/>
          </p:nvPr>
        </p:nvSpPr>
        <p:spPr>
          <a:xfrm>
            <a:off x="931019" y="2510194"/>
            <a:ext cx="9575249" cy="3416300"/>
          </a:xfrm>
        </p:spPr>
        <p:txBody>
          <a:bodyPr>
            <a:noAutofit/>
          </a:bodyPr>
          <a:lstStyle/>
          <a:p>
            <a:r>
              <a:rPr lang="en-US" sz="2200" dirty="0" smtClean="0"/>
              <a:t>All these things are said about Israel here but could be said about a believer as well…</a:t>
            </a:r>
          </a:p>
          <a:p>
            <a:pPr lvl="1"/>
            <a:r>
              <a:rPr lang="en-US" sz="2000" dirty="0" smtClean="0"/>
              <a:t>“But </a:t>
            </a:r>
            <a:r>
              <a:rPr lang="en-US" sz="2000" dirty="0"/>
              <a:t>now thus says the </a:t>
            </a:r>
            <a:r>
              <a:rPr lang="en-US" sz="2000" cap="small" dirty="0" smtClean="0"/>
              <a:t>Lord</a:t>
            </a:r>
            <a:r>
              <a:rPr lang="en-US" sz="2000" dirty="0" smtClean="0"/>
              <a:t>, he </a:t>
            </a:r>
            <a:r>
              <a:rPr lang="en-US" sz="2000" dirty="0"/>
              <a:t>who </a:t>
            </a:r>
            <a:r>
              <a:rPr lang="en-US" sz="2000" b="1" dirty="0" smtClean="0"/>
              <a:t>created</a:t>
            </a:r>
            <a:r>
              <a:rPr lang="en-US" sz="2000" dirty="0" smtClean="0"/>
              <a:t> </a:t>
            </a:r>
            <a:r>
              <a:rPr lang="en-US" sz="2000" dirty="0"/>
              <a:t>you, O </a:t>
            </a:r>
            <a:r>
              <a:rPr lang="en-US" sz="2000" dirty="0" smtClean="0"/>
              <a:t>Jacob, he </a:t>
            </a:r>
            <a:r>
              <a:rPr lang="en-US" sz="2000" dirty="0"/>
              <a:t>who </a:t>
            </a:r>
            <a:r>
              <a:rPr lang="en-US" sz="2000" b="1" dirty="0"/>
              <a:t>formed</a:t>
            </a:r>
            <a:r>
              <a:rPr lang="en-US" sz="2000" dirty="0"/>
              <a:t> you, O Israel</a:t>
            </a:r>
            <a:r>
              <a:rPr lang="en-US" sz="2000" dirty="0" smtClean="0"/>
              <a:t>: “</a:t>
            </a:r>
            <a:r>
              <a:rPr lang="en-US" sz="2000" dirty="0"/>
              <a:t>Fear not, for I have </a:t>
            </a:r>
            <a:r>
              <a:rPr lang="en-US" sz="2000" b="1" dirty="0"/>
              <a:t>redeemed</a:t>
            </a:r>
            <a:r>
              <a:rPr lang="en-US" sz="2000" dirty="0"/>
              <a:t> you</a:t>
            </a:r>
            <a:r>
              <a:rPr lang="en-US" sz="2000" dirty="0" smtClean="0"/>
              <a:t>;</a:t>
            </a:r>
            <a:r>
              <a:rPr lang="en-US" sz="2000" dirty="0"/>
              <a:t> I have </a:t>
            </a:r>
            <a:r>
              <a:rPr lang="en-US" sz="2000" b="1" dirty="0"/>
              <a:t>called you by name</a:t>
            </a:r>
            <a:r>
              <a:rPr lang="en-US" sz="2000" dirty="0"/>
              <a:t>, you are </a:t>
            </a:r>
            <a:r>
              <a:rPr lang="en-US" sz="2000" dirty="0" smtClean="0"/>
              <a:t>mine.</a:t>
            </a:r>
            <a:r>
              <a:rPr lang="en-US" sz="2000" baseline="30000" dirty="0"/>
              <a:t> </a:t>
            </a:r>
            <a:r>
              <a:rPr lang="en-US" sz="2000" dirty="0" smtClean="0"/>
              <a:t>When </a:t>
            </a:r>
            <a:r>
              <a:rPr lang="en-US" sz="2000" dirty="0"/>
              <a:t>you pass through the waters, I will </a:t>
            </a:r>
            <a:r>
              <a:rPr lang="en-US" sz="2000" b="1" dirty="0"/>
              <a:t>be with </a:t>
            </a:r>
            <a:r>
              <a:rPr lang="en-US" sz="2000" b="1" dirty="0" smtClean="0"/>
              <a:t>you</a:t>
            </a:r>
            <a:r>
              <a:rPr lang="en-US" sz="2000" dirty="0" smtClean="0"/>
              <a:t>; and </a:t>
            </a:r>
            <a:r>
              <a:rPr lang="en-US" sz="2000" dirty="0"/>
              <a:t>through the rivers, they shall not overwhelm </a:t>
            </a:r>
            <a:r>
              <a:rPr lang="en-US" sz="2000" dirty="0" smtClean="0"/>
              <a:t>you; when </a:t>
            </a:r>
            <a:r>
              <a:rPr lang="en-US" sz="2000" dirty="0"/>
              <a:t>you walk through fire you shall not be burned</a:t>
            </a:r>
            <a:r>
              <a:rPr lang="en-US" sz="2000" dirty="0" smtClean="0"/>
              <a:t>,</a:t>
            </a:r>
            <a:r>
              <a:rPr lang="en-US" sz="2000" dirty="0"/>
              <a:t> </a:t>
            </a:r>
            <a:r>
              <a:rPr lang="en-US" sz="2000" dirty="0" smtClean="0"/>
              <a:t>and </a:t>
            </a:r>
            <a:r>
              <a:rPr lang="en-US" sz="2000" dirty="0"/>
              <a:t>the flame shall not consume you</a:t>
            </a:r>
            <a:r>
              <a:rPr lang="en-US" sz="2000" dirty="0" smtClean="0"/>
              <a:t>.” Is 43:1-2</a:t>
            </a:r>
          </a:p>
          <a:p>
            <a:pPr lvl="1"/>
            <a:r>
              <a:rPr lang="en-US" sz="2000" dirty="0" smtClean="0"/>
              <a:t>“Because </a:t>
            </a:r>
            <a:r>
              <a:rPr lang="en-US" sz="2000" dirty="0"/>
              <a:t>you are </a:t>
            </a:r>
            <a:r>
              <a:rPr lang="en-US" sz="2000" b="1" dirty="0"/>
              <a:t>precious</a:t>
            </a:r>
            <a:r>
              <a:rPr lang="en-US" sz="2000" dirty="0"/>
              <a:t> in my </a:t>
            </a:r>
            <a:r>
              <a:rPr lang="en-US" sz="2000" dirty="0" smtClean="0"/>
              <a:t>eyes, and </a:t>
            </a:r>
            <a:r>
              <a:rPr lang="en-US" sz="2000" dirty="0"/>
              <a:t>honored, and </a:t>
            </a:r>
            <a:r>
              <a:rPr lang="en-US" sz="2000" b="1" dirty="0"/>
              <a:t>I love </a:t>
            </a:r>
            <a:r>
              <a:rPr lang="en-US" sz="2000" b="1" dirty="0" smtClean="0"/>
              <a:t>you</a:t>
            </a:r>
            <a:r>
              <a:rPr lang="en-US" sz="2000" dirty="0" smtClean="0"/>
              <a:t>, I </a:t>
            </a:r>
            <a:r>
              <a:rPr lang="en-US" sz="2000" dirty="0"/>
              <a:t>give men in return for </a:t>
            </a:r>
            <a:r>
              <a:rPr lang="en-US" sz="2000" dirty="0" smtClean="0"/>
              <a:t>you, peoples </a:t>
            </a:r>
            <a:r>
              <a:rPr lang="en-US" sz="2000" dirty="0"/>
              <a:t>in exchange for your life</a:t>
            </a:r>
            <a:r>
              <a:rPr lang="en-US" sz="2000" dirty="0" smtClean="0"/>
              <a:t>.” V4</a:t>
            </a:r>
          </a:p>
          <a:p>
            <a:pPr lvl="1"/>
            <a:r>
              <a:rPr lang="en-US" sz="2000" dirty="0" smtClean="0"/>
              <a:t>“Fear </a:t>
            </a:r>
            <a:r>
              <a:rPr lang="en-US" sz="2000" dirty="0"/>
              <a:t>not, for </a:t>
            </a:r>
            <a:r>
              <a:rPr lang="en-US" sz="2000" b="1" dirty="0"/>
              <a:t>I am with you</a:t>
            </a:r>
            <a:r>
              <a:rPr lang="en-US" sz="2000" dirty="0" smtClean="0"/>
              <a:t>;…everyone </a:t>
            </a:r>
            <a:r>
              <a:rPr lang="en-US" sz="2000" dirty="0"/>
              <a:t>who is called by my name</a:t>
            </a:r>
            <a:r>
              <a:rPr lang="en-US" sz="2000" dirty="0" smtClean="0"/>
              <a:t>,</a:t>
            </a:r>
            <a:r>
              <a:rPr lang="en-US" sz="2000" dirty="0"/>
              <a:t> whom I </a:t>
            </a:r>
            <a:r>
              <a:rPr lang="en-US" sz="2000" b="1" dirty="0"/>
              <a:t>created for my </a:t>
            </a:r>
            <a:r>
              <a:rPr lang="en-US" sz="2000" b="1" dirty="0" smtClean="0"/>
              <a:t>glory</a:t>
            </a:r>
            <a:r>
              <a:rPr lang="en-US" sz="2000" dirty="0" smtClean="0"/>
              <a:t>, whom </a:t>
            </a:r>
            <a:r>
              <a:rPr lang="en-US" sz="2000" dirty="0"/>
              <a:t>I </a:t>
            </a:r>
            <a:r>
              <a:rPr lang="en-US" sz="2000" b="1" dirty="0"/>
              <a:t>formed and made</a:t>
            </a:r>
            <a:r>
              <a:rPr lang="en-US" sz="2000" dirty="0" smtClean="0"/>
              <a:t>.”  v5-7</a:t>
            </a:r>
            <a:endParaRPr lang="en-US" sz="2000" dirty="0"/>
          </a:p>
        </p:txBody>
      </p:sp>
    </p:spTree>
    <p:extLst>
      <p:ext uri="{BB962C8B-B14F-4D97-AF65-F5344CB8AC3E}">
        <p14:creationId xmlns:p14="http://schemas.microsoft.com/office/powerpoint/2010/main" val="2690592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Created and planned</a:t>
            </a:r>
            <a:endParaRPr lang="en-US" dirty="0"/>
          </a:p>
        </p:txBody>
      </p:sp>
      <p:sp>
        <p:nvSpPr>
          <p:cNvPr id="3" name="Content Placeholder 2"/>
          <p:cNvSpPr>
            <a:spLocks noGrp="1"/>
          </p:cNvSpPr>
          <p:nvPr>
            <p:ph idx="1"/>
          </p:nvPr>
        </p:nvSpPr>
        <p:spPr>
          <a:xfrm>
            <a:off x="1440605" y="2538033"/>
            <a:ext cx="8789225" cy="3939190"/>
          </a:xfrm>
        </p:spPr>
        <p:txBody>
          <a:bodyPr>
            <a:noAutofit/>
          </a:bodyPr>
          <a:lstStyle/>
          <a:p>
            <a:r>
              <a:rPr lang="en-US" sz="2400" dirty="0" smtClean="0"/>
              <a:t>“Your </a:t>
            </a:r>
            <a:r>
              <a:rPr lang="en-US" sz="2400" dirty="0"/>
              <a:t>eyes saw my unformed </a:t>
            </a:r>
            <a:r>
              <a:rPr lang="en-US" sz="2400" dirty="0" smtClean="0"/>
              <a:t>substance; in </a:t>
            </a:r>
            <a:r>
              <a:rPr lang="en-US" sz="2400" dirty="0"/>
              <a:t>your book were written, every one of </a:t>
            </a:r>
            <a:r>
              <a:rPr lang="en-US" sz="2400" dirty="0" smtClean="0"/>
              <a:t>them, the </a:t>
            </a:r>
            <a:r>
              <a:rPr lang="en-US" sz="2400" b="1" dirty="0"/>
              <a:t>days</a:t>
            </a:r>
            <a:r>
              <a:rPr lang="en-US" sz="2400" dirty="0"/>
              <a:t> that were formed for </a:t>
            </a:r>
            <a:r>
              <a:rPr lang="en-US" sz="2400" dirty="0" smtClean="0"/>
              <a:t>me, when </a:t>
            </a:r>
            <a:r>
              <a:rPr lang="en-US" sz="2400" dirty="0"/>
              <a:t>as yet there was none of </a:t>
            </a:r>
            <a:r>
              <a:rPr lang="en-US" sz="2400" dirty="0" smtClean="0"/>
              <a:t>them. How </a:t>
            </a:r>
            <a:r>
              <a:rPr lang="en-US" sz="2400" dirty="0"/>
              <a:t>precious to me are your thoughts, O </a:t>
            </a:r>
            <a:r>
              <a:rPr lang="en-US" sz="2400" dirty="0" smtClean="0"/>
              <a:t>God! How </a:t>
            </a:r>
            <a:r>
              <a:rPr lang="en-US" sz="2400" dirty="0"/>
              <a:t>vast is the sum of them</a:t>
            </a:r>
            <a:r>
              <a:rPr lang="en-US" sz="2400" dirty="0" smtClean="0"/>
              <a:t>!” Ps 139:15-17</a:t>
            </a:r>
          </a:p>
          <a:p>
            <a:r>
              <a:rPr lang="en-US" sz="2400" dirty="0" smtClean="0"/>
              <a:t>He planned our days</a:t>
            </a:r>
          </a:p>
          <a:p>
            <a:r>
              <a:rPr lang="en-US" sz="2400" dirty="0" smtClean="0"/>
              <a:t>He thinks of us</a:t>
            </a:r>
          </a:p>
        </p:txBody>
      </p:sp>
    </p:spTree>
    <p:extLst>
      <p:ext uri="{BB962C8B-B14F-4D97-AF65-F5344CB8AC3E}">
        <p14:creationId xmlns:p14="http://schemas.microsoft.com/office/powerpoint/2010/main" val="117585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and Purpose</a:t>
            </a:r>
            <a:endParaRPr lang="en-US" dirty="0"/>
          </a:p>
        </p:txBody>
      </p:sp>
      <p:sp>
        <p:nvSpPr>
          <p:cNvPr id="3" name="Content Placeholder 2"/>
          <p:cNvSpPr>
            <a:spLocks noGrp="1"/>
          </p:cNvSpPr>
          <p:nvPr>
            <p:ph idx="1"/>
          </p:nvPr>
        </p:nvSpPr>
        <p:spPr>
          <a:xfrm>
            <a:off x="1154955" y="2603499"/>
            <a:ext cx="9250286" cy="4096845"/>
          </a:xfrm>
        </p:spPr>
        <p:txBody>
          <a:bodyPr>
            <a:normAutofit fontScale="92500" lnSpcReduction="10000"/>
          </a:bodyPr>
          <a:lstStyle/>
          <a:p>
            <a:r>
              <a:rPr lang="en-US" sz="2400" dirty="0"/>
              <a:t>His plans are </a:t>
            </a:r>
            <a:r>
              <a:rPr lang="en-US" sz="2400" dirty="0" smtClean="0"/>
              <a:t>good; Adam </a:t>
            </a:r>
            <a:r>
              <a:rPr lang="en-US" sz="2400" dirty="0"/>
              <a:t>and Eve were put in a perfect garden</a:t>
            </a:r>
          </a:p>
          <a:p>
            <a:pPr lvl="1"/>
            <a:r>
              <a:rPr lang="en-US" sz="2200" dirty="0" smtClean="0"/>
              <a:t>“For </a:t>
            </a:r>
            <a:r>
              <a:rPr lang="en-US" sz="2200" dirty="0"/>
              <a:t>I know the plans I have for you, declares the Lord, </a:t>
            </a:r>
            <a:r>
              <a:rPr lang="en-US" sz="2200" b="1" dirty="0"/>
              <a:t>plans</a:t>
            </a:r>
            <a:r>
              <a:rPr lang="en-US" sz="2200" dirty="0"/>
              <a:t> for welfare and not for evil, to give you a future and a </a:t>
            </a:r>
            <a:r>
              <a:rPr lang="en-US" sz="2200" dirty="0" smtClean="0"/>
              <a:t>hope” </a:t>
            </a:r>
            <a:r>
              <a:rPr lang="en-US" sz="2200" dirty="0" err="1" smtClean="0"/>
              <a:t>Jer</a:t>
            </a:r>
            <a:r>
              <a:rPr lang="en-US" sz="2200" dirty="0" smtClean="0"/>
              <a:t> 29:11</a:t>
            </a:r>
          </a:p>
          <a:p>
            <a:endParaRPr lang="en-US" sz="2400" dirty="0" smtClean="0"/>
          </a:p>
          <a:p>
            <a:r>
              <a:rPr lang="en-US" sz="2400" dirty="0"/>
              <a:t>Believers </a:t>
            </a:r>
            <a:r>
              <a:rPr lang="en-US" sz="2400" dirty="0" smtClean="0"/>
              <a:t>have good </a:t>
            </a:r>
            <a:r>
              <a:rPr lang="en-US" sz="2400" dirty="0"/>
              <a:t>works planned for </a:t>
            </a:r>
            <a:r>
              <a:rPr lang="en-US" sz="2400" dirty="0" smtClean="0"/>
              <a:t>them</a:t>
            </a:r>
          </a:p>
          <a:p>
            <a:pPr lvl="1"/>
            <a:r>
              <a:rPr lang="en-US" sz="2200" dirty="0" smtClean="0"/>
              <a:t> “</a:t>
            </a:r>
            <a:r>
              <a:rPr lang="en-US" sz="2200" dirty="0"/>
              <a:t>For we are his workmanship, created in Christ Jesus for </a:t>
            </a:r>
            <a:r>
              <a:rPr lang="en-US" sz="2200" b="1" dirty="0"/>
              <a:t>good works</a:t>
            </a:r>
            <a:r>
              <a:rPr lang="en-US" sz="2200" dirty="0"/>
              <a:t>, which God </a:t>
            </a:r>
            <a:r>
              <a:rPr lang="en-US" sz="2200" b="1" dirty="0"/>
              <a:t>prepared beforehand</a:t>
            </a:r>
            <a:r>
              <a:rPr lang="en-US" sz="2200" dirty="0"/>
              <a:t>, that we should walk in them.” </a:t>
            </a:r>
            <a:r>
              <a:rPr lang="en-US" sz="2200" dirty="0" err="1"/>
              <a:t>Eph</a:t>
            </a:r>
            <a:r>
              <a:rPr lang="en-US" sz="2200" dirty="0"/>
              <a:t> </a:t>
            </a:r>
            <a:r>
              <a:rPr lang="en-US" sz="2200" dirty="0" smtClean="0"/>
              <a:t>4:10</a:t>
            </a:r>
          </a:p>
          <a:p>
            <a:pPr lvl="1"/>
            <a:r>
              <a:rPr lang="en-US" sz="2200" dirty="0" smtClean="0"/>
              <a:t>“Truly</a:t>
            </a:r>
            <a:r>
              <a:rPr lang="en-US" sz="2200" dirty="0"/>
              <a:t>, truly, </a:t>
            </a:r>
            <a:r>
              <a:rPr lang="en-US" sz="2200" dirty="0" smtClean="0"/>
              <a:t>I [Jesus] </a:t>
            </a:r>
            <a:r>
              <a:rPr lang="en-US" sz="2200" dirty="0"/>
              <a:t>say to you, whoever believes in me will also do the works that I do; and </a:t>
            </a:r>
            <a:r>
              <a:rPr lang="en-US" sz="2200" b="1" dirty="0"/>
              <a:t>greater works </a:t>
            </a:r>
            <a:r>
              <a:rPr lang="en-US" sz="2200" dirty="0"/>
              <a:t>than these will he </a:t>
            </a:r>
            <a:r>
              <a:rPr lang="en-US" sz="2200" dirty="0" smtClean="0"/>
              <a:t>do” John 14:12</a:t>
            </a:r>
          </a:p>
          <a:p>
            <a:endParaRPr lang="en-US" sz="2200" dirty="0"/>
          </a:p>
          <a:p>
            <a:endParaRPr lang="en-US" dirty="0"/>
          </a:p>
        </p:txBody>
      </p:sp>
    </p:spTree>
    <p:extLst>
      <p:ext uri="{BB962C8B-B14F-4D97-AF65-F5344CB8AC3E}">
        <p14:creationId xmlns:p14="http://schemas.microsoft.com/office/powerpoint/2010/main" val="91674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good works</a:t>
            </a:r>
          </a:p>
        </p:txBody>
      </p:sp>
      <p:sp>
        <p:nvSpPr>
          <p:cNvPr id="3" name="Content Placeholder 2"/>
          <p:cNvSpPr>
            <a:spLocks noGrp="1"/>
          </p:cNvSpPr>
          <p:nvPr>
            <p:ph idx="1"/>
          </p:nvPr>
        </p:nvSpPr>
        <p:spPr>
          <a:xfrm>
            <a:off x="1154953" y="2601629"/>
            <a:ext cx="8997895" cy="3416300"/>
          </a:xfrm>
        </p:spPr>
        <p:txBody>
          <a:bodyPr>
            <a:noAutofit/>
          </a:bodyPr>
          <a:lstStyle/>
          <a:p>
            <a:r>
              <a:rPr lang="en-US" sz="2200" dirty="0" smtClean="0"/>
              <a:t>“And </a:t>
            </a:r>
            <a:r>
              <a:rPr lang="en-US" sz="2200" dirty="0"/>
              <a:t>whoever gives one of these little ones even a cup of cold </a:t>
            </a:r>
            <a:r>
              <a:rPr lang="en-US" sz="2200" b="1" dirty="0"/>
              <a:t>water</a:t>
            </a:r>
            <a:r>
              <a:rPr lang="en-US" sz="2200" dirty="0"/>
              <a:t> because he is a disciple, truly, I say to you, he will by no means lose his reward</a:t>
            </a:r>
            <a:r>
              <a:rPr lang="en-US" sz="2200" dirty="0" smtClean="0"/>
              <a:t>.” Matt 10:42</a:t>
            </a:r>
          </a:p>
          <a:p>
            <a:r>
              <a:rPr lang="en-US" sz="2200" b="1" dirty="0" smtClean="0"/>
              <a:t>“</a:t>
            </a:r>
            <a:r>
              <a:rPr lang="en-US" sz="2200" dirty="0"/>
              <a:t>Religion that is pure and undefiled before God the Father is this: to </a:t>
            </a:r>
            <a:r>
              <a:rPr lang="en-US" sz="2200" b="1" dirty="0"/>
              <a:t>visit </a:t>
            </a:r>
            <a:r>
              <a:rPr lang="en-US" sz="2200" dirty="0"/>
              <a:t>orphans and widows in their affliction</a:t>
            </a:r>
            <a:r>
              <a:rPr lang="en-US" sz="2200" b="1" dirty="0" smtClean="0"/>
              <a:t>” </a:t>
            </a:r>
            <a:r>
              <a:rPr lang="en-US" sz="2200" dirty="0" smtClean="0"/>
              <a:t>James 1:27</a:t>
            </a:r>
          </a:p>
          <a:p>
            <a:r>
              <a:rPr lang="en-US" sz="2200" dirty="0"/>
              <a:t>“but through love </a:t>
            </a:r>
            <a:r>
              <a:rPr lang="en-US" sz="2200" b="1" dirty="0"/>
              <a:t>serve</a:t>
            </a:r>
            <a:r>
              <a:rPr lang="en-US" sz="2200" dirty="0"/>
              <a:t> one another. </a:t>
            </a:r>
            <a:r>
              <a:rPr lang="en-US" sz="2200" dirty="0" smtClean="0"/>
              <a:t>For </a:t>
            </a:r>
            <a:r>
              <a:rPr lang="en-US" sz="2200" dirty="0"/>
              <a:t>the whole law is fulfilled in one word: </a:t>
            </a:r>
            <a:r>
              <a:rPr lang="en-US" sz="2200" dirty="0" smtClean="0"/>
              <a:t>‘You </a:t>
            </a:r>
            <a:r>
              <a:rPr lang="en-US" sz="2200" dirty="0"/>
              <a:t>shall </a:t>
            </a:r>
            <a:r>
              <a:rPr lang="en-US" sz="2200" b="1" dirty="0"/>
              <a:t>love</a:t>
            </a:r>
            <a:r>
              <a:rPr lang="en-US" sz="2200" dirty="0"/>
              <a:t> your neighbor as yourself</a:t>
            </a:r>
            <a:r>
              <a:rPr lang="en-US" sz="2200" dirty="0" smtClean="0"/>
              <a:t>.’” Gal 5:13-14</a:t>
            </a:r>
            <a:endParaRPr lang="en-US" sz="2200" dirty="0"/>
          </a:p>
        </p:txBody>
      </p:sp>
    </p:spTree>
    <p:extLst>
      <p:ext uri="{BB962C8B-B14F-4D97-AF65-F5344CB8AC3E}">
        <p14:creationId xmlns:p14="http://schemas.microsoft.com/office/powerpoint/2010/main" val="196807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good </a:t>
            </a:r>
            <a:r>
              <a:rPr lang="en-US" dirty="0"/>
              <a:t>w</a:t>
            </a:r>
            <a:r>
              <a:rPr lang="en-US" dirty="0" smtClean="0"/>
              <a:t>orks</a:t>
            </a:r>
            <a:endParaRPr lang="en-US" dirty="0"/>
          </a:p>
        </p:txBody>
      </p:sp>
      <p:sp>
        <p:nvSpPr>
          <p:cNvPr id="3" name="Content Placeholder 2"/>
          <p:cNvSpPr>
            <a:spLocks noGrp="1"/>
          </p:cNvSpPr>
          <p:nvPr>
            <p:ph idx="1"/>
          </p:nvPr>
        </p:nvSpPr>
        <p:spPr>
          <a:xfrm>
            <a:off x="918471" y="2493141"/>
            <a:ext cx="10338107" cy="3416300"/>
          </a:xfrm>
        </p:spPr>
        <p:txBody>
          <a:bodyPr>
            <a:noAutofit/>
          </a:bodyPr>
          <a:lstStyle/>
          <a:p>
            <a:r>
              <a:rPr lang="en-US" sz="2200" dirty="0" smtClean="0"/>
              <a:t>“And </a:t>
            </a:r>
            <a:r>
              <a:rPr lang="en-US" sz="2200" b="1" dirty="0"/>
              <a:t>proclaim</a:t>
            </a:r>
            <a:r>
              <a:rPr lang="en-US" sz="2200" dirty="0"/>
              <a:t> as you go, saying, ‘The </a:t>
            </a:r>
            <a:r>
              <a:rPr lang="en-US" sz="2200" b="1" dirty="0"/>
              <a:t>kingdom</a:t>
            </a:r>
            <a:r>
              <a:rPr lang="en-US" sz="2200" dirty="0"/>
              <a:t> of heaven is at hand</a:t>
            </a:r>
            <a:r>
              <a:rPr lang="en-US" sz="2200" dirty="0" smtClean="0"/>
              <a:t>.’ </a:t>
            </a:r>
            <a:r>
              <a:rPr lang="en-US" sz="2200" b="1" dirty="0" smtClean="0"/>
              <a:t>Heal </a:t>
            </a:r>
            <a:r>
              <a:rPr lang="en-US" sz="2200" b="1" dirty="0"/>
              <a:t>the sick, raise the dead, cleanse lepers</a:t>
            </a:r>
            <a:r>
              <a:rPr lang="en-US" sz="2200" b="1" dirty="0" smtClean="0"/>
              <a:t>, </a:t>
            </a:r>
            <a:r>
              <a:rPr lang="en-US" sz="2200" b="1" dirty="0"/>
              <a:t>cast out demons</a:t>
            </a:r>
            <a:r>
              <a:rPr lang="en-US" sz="2200" dirty="0" smtClean="0"/>
              <a:t>.” Matt 10:7-8</a:t>
            </a:r>
            <a:endParaRPr lang="en-US" sz="2200" dirty="0"/>
          </a:p>
          <a:p>
            <a:r>
              <a:rPr lang="en-US" sz="2200" dirty="0" smtClean="0"/>
              <a:t>“</a:t>
            </a:r>
            <a:r>
              <a:rPr lang="en-US" sz="2200" dirty="0"/>
              <a:t>Go therefore and </a:t>
            </a:r>
            <a:r>
              <a:rPr lang="en-US" sz="2200" b="1" dirty="0"/>
              <a:t>make disciples </a:t>
            </a:r>
            <a:r>
              <a:rPr lang="en-US" sz="2200" dirty="0"/>
              <a:t>of all nations, </a:t>
            </a:r>
            <a:r>
              <a:rPr lang="en-US" sz="2200" b="1" dirty="0"/>
              <a:t>baptizing</a:t>
            </a:r>
            <a:r>
              <a:rPr lang="en-US" sz="2200" dirty="0"/>
              <a:t> them </a:t>
            </a:r>
            <a:r>
              <a:rPr lang="en-US" sz="2200" dirty="0" smtClean="0"/>
              <a:t>in </a:t>
            </a:r>
            <a:r>
              <a:rPr lang="en-US" sz="2200" dirty="0"/>
              <a:t>the name of the Father and of the Son and of the Holy Spirit, </a:t>
            </a:r>
            <a:r>
              <a:rPr lang="en-US" sz="2200" b="1" dirty="0" smtClean="0"/>
              <a:t>teaching</a:t>
            </a:r>
            <a:r>
              <a:rPr lang="en-US" sz="2200" dirty="0" smtClean="0"/>
              <a:t> </a:t>
            </a:r>
            <a:r>
              <a:rPr lang="en-US" sz="2200" dirty="0"/>
              <a:t>them to observe all that I have commanded </a:t>
            </a:r>
            <a:r>
              <a:rPr lang="en-US" sz="2200" dirty="0" smtClean="0"/>
              <a:t>you.” Matt 28:19-20</a:t>
            </a:r>
            <a:endParaRPr lang="en-US" sz="2200" dirty="0"/>
          </a:p>
          <a:p>
            <a:r>
              <a:rPr lang="en-US" sz="2200" dirty="0"/>
              <a:t>“For I decided to know nothing among you except Jesus Christ and him </a:t>
            </a:r>
            <a:r>
              <a:rPr lang="en-US" sz="2200" dirty="0" smtClean="0"/>
              <a:t>crucified… </a:t>
            </a:r>
            <a:r>
              <a:rPr lang="en-US" sz="2200" dirty="0"/>
              <a:t>my speech and my message were not in plausible words of wisdom, but in </a:t>
            </a:r>
            <a:r>
              <a:rPr lang="en-US" sz="2200" b="1" dirty="0"/>
              <a:t>demonstration</a:t>
            </a:r>
            <a:r>
              <a:rPr lang="en-US" sz="2200" dirty="0"/>
              <a:t> of the Spirit and of </a:t>
            </a:r>
            <a:r>
              <a:rPr lang="en-US" sz="2200" dirty="0" smtClean="0"/>
              <a:t>power” </a:t>
            </a:r>
            <a:r>
              <a:rPr lang="en-US" sz="2200" dirty="0"/>
              <a:t>I </a:t>
            </a:r>
            <a:r>
              <a:rPr lang="en-US" sz="2200" dirty="0" err="1" smtClean="0"/>
              <a:t>Cor</a:t>
            </a:r>
            <a:r>
              <a:rPr lang="en-US" sz="2200" dirty="0" smtClean="0"/>
              <a:t> 2:2-4</a:t>
            </a:r>
          </a:p>
        </p:txBody>
      </p:sp>
    </p:spTree>
    <p:extLst>
      <p:ext uri="{BB962C8B-B14F-4D97-AF65-F5344CB8AC3E}">
        <p14:creationId xmlns:p14="http://schemas.microsoft.com/office/powerpoint/2010/main" val="370046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Eternal versus Temporal plans</a:t>
            </a:r>
            <a:endParaRPr lang="en-US" dirty="0"/>
          </a:p>
        </p:txBody>
      </p:sp>
      <p:sp>
        <p:nvSpPr>
          <p:cNvPr id="3" name="Content Placeholder 2"/>
          <p:cNvSpPr>
            <a:spLocks noGrp="1"/>
          </p:cNvSpPr>
          <p:nvPr>
            <p:ph idx="1"/>
          </p:nvPr>
        </p:nvSpPr>
        <p:spPr>
          <a:xfrm>
            <a:off x="1417150" y="2680992"/>
            <a:ext cx="8237018" cy="3416300"/>
          </a:xfrm>
        </p:spPr>
        <p:txBody>
          <a:bodyPr/>
          <a:lstStyle/>
          <a:p>
            <a:r>
              <a:rPr lang="en-US" sz="2000" dirty="0"/>
              <a:t>God has </a:t>
            </a:r>
            <a:r>
              <a:rPr lang="en-US" sz="2000" u="sng" dirty="0"/>
              <a:t>good</a:t>
            </a:r>
            <a:r>
              <a:rPr lang="en-US" sz="2000" dirty="0"/>
              <a:t> plans for your life</a:t>
            </a:r>
          </a:p>
          <a:p>
            <a:pPr lvl="1"/>
            <a:r>
              <a:rPr lang="en-US" sz="2000" dirty="0"/>
              <a:t>Eternal purposes: worship God, communion with God, part of the Church / Bride of Christ</a:t>
            </a:r>
            <a:r>
              <a:rPr lang="en-US" sz="2000" dirty="0" smtClean="0"/>
              <a:t>, relationship,…</a:t>
            </a:r>
            <a:endParaRPr lang="en-US" sz="2000" dirty="0"/>
          </a:p>
          <a:p>
            <a:pPr lvl="1"/>
            <a:r>
              <a:rPr lang="en-US" sz="2000" dirty="0"/>
              <a:t>Temporal purposes: </a:t>
            </a:r>
            <a:r>
              <a:rPr lang="en-US" sz="2000" dirty="0" smtClean="0"/>
              <a:t>spiritual gifts</a:t>
            </a:r>
            <a:r>
              <a:rPr lang="en-US" sz="2000" dirty="0"/>
              <a:t>, callings, great commission</a:t>
            </a:r>
            <a:r>
              <a:rPr lang="en-US" sz="2000" dirty="0" smtClean="0"/>
              <a:t>, helping the poor, </a:t>
            </a:r>
            <a:r>
              <a:rPr lang="en-US" sz="2000" dirty="0"/>
              <a:t>parenting, human relationships / marriage,…</a:t>
            </a:r>
          </a:p>
          <a:p>
            <a:endParaRPr lang="en-US" dirty="0"/>
          </a:p>
        </p:txBody>
      </p:sp>
    </p:spTree>
    <p:extLst>
      <p:ext uri="{BB962C8B-B14F-4D97-AF65-F5344CB8AC3E}">
        <p14:creationId xmlns:p14="http://schemas.microsoft.com/office/powerpoint/2010/main" val="282093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896468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1462</TotalTime>
  <Words>2378</Words>
  <Application>Microsoft Office PowerPoint</Application>
  <PresentationFormat>Widescreen</PresentationFormat>
  <Paragraphs>148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Ion Boardroom</vt:lpstr>
      <vt:lpstr>FREEDOM TRAINING</vt:lpstr>
      <vt:lpstr>Overview</vt:lpstr>
      <vt:lpstr>PURPOSE</vt:lpstr>
      <vt:lpstr>Created and planned</vt:lpstr>
      <vt:lpstr>Plans and Purpose</vt:lpstr>
      <vt:lpstr>Purpose: good works</vt:lpstr>
      <vt:lpstr>Purpose: good works</vt:lpstr>
      <vt:lpstr>Eternal versus Temporal plans</vt:lpstr>
      <vt:lpstr>AUTHORITY</vt:lpstr>
      <vt:lpstr>Jesus authority</vt:lpstr>
      <vt:lpstr>Jesus authority</vt:lpstr>
      <vt:lpstr>Jesus’ Method</vt:lpstr>
      <vt:lpstr>Jesus’ Method</vt:lpstr>
      <vt:lpstr>Deliverance produces joy</vt:lpstr>
      <vt:lpstr>Sin and lost authority</vt:lpstr>
      <vt:lpstr>Regained authority</vt:lpstr>
      <vt:lpstr>Delegated authority </vt:lpstr>
      <vt:lpstr>Presumptuous authority</vt:lpstr>
      <vt:lpstr>Battlefield</vt:lpstr>
      <vt:lpstr>Spiritual beings</vt:lpstr>
      <vt:lpstr>Believer’s authority</vt:lpstr>
      <vt:lpstr>Believer’s authority</vt:lpstr>
      <vt:lpstr>Rebuking</vt:lpstr>
      <vt:lpstr>Authority Statements</vt:lpstr>
      <vt:lpstr>Future Authority</vt:lpstr>
      <vt:lpstr>Authority versus Intercession</vt:lpstr>
      <vt:lpstr>PowerPoint Presentation</vt:lpstr>
      <vt:lpstr>Activation - authority</vt:lpstr>
      <vt:lpstr>Activation - purpose</vt:lpstr>
      <vt:lpstr>PowerPoint Presentation</vt:lpstr>
      <vt:lpstr>PowerPoint Presentation</vt:lpstr>
      <vt:lpstr>Do not approve of sin</vt:lpstr>
      <vt:lpstr>Remove? – Debatable content</vt:lpstr>
      <vt:lpstr>? - Created for His glory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175</cp:revision>
  <dcterms:created xsi:type="dcterms:W3CDTF">2018-05-18T17:56:49Z</dcterms:created>
  <dcterms:modified xsi:type="dcterms:W3CDTF">2018-09-06T20:19:54Z</dcterms:modified>
</cp:coreProperties>
</file>