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45" r:id="rId2"/>
    <p:sldId id="256" r:id="rId3"/>
    <p:sldId id="334" r:id="rId4"/>
    <p:sldId id="335" r:id="rId5"/>
    <p:sldId id="303" r:id="rId6"/>
    <p:sldId id="309" r:id="rId7"/>
    <p:sldId id="304" r:id="rId8"/>
    <p:sldId id="305" r:id="rId9"/>
    <p:sldId id="314" r:id="rId10"/>
    <p:sldId id="312" r:id="rId11"/>
    <p:sldId id="307" r:id="rId12"/>
    <p:sldId id="313" r:id="rId13"/>
    <p:sldId id="315" r:id="rId14"/>
    <p:sldId id="306" r:id="rId15"/>
    <p:sldId id="310" r:id="rId16"/>
    <p:sldId id="318" r:id="rId17"/>
    <p:sldId id="316" r:id="rId18"/>
    <p:sldId id="317" r:id="rId19"/>
    <p:sldId id="311" r:id="rId20"/>
    <p:sldId id="319" r:id="rId21"/>
    <p:sldId id="344" r:id="rId22"/>
    <p:sldId id="34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7" autoAdjust="0"/>
    <p:restoredTop sz="94660"/>
  </p:normalViewPr>
  <p:slideViewPr>
    <p:cSldViewPr snapToGrid="0">
      <p:cViewPr varScale="1">
        <p:scale>
          <a:sx n="62" d="100"/>
          <a:sy n="62"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10/8/2018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10/8/2018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10/8/2018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10/8/2018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10/8/2018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10/8/2018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10/8/2018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10/8/2018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10/8/2018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10/8/2018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10/8/2018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10/8/2018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1. Spirit, soul, body, overview of deliverance</a:t>
            </a:r>
          </a:p>
          <a:p>
            <a:r>
              <a:rPr lang="en-US" dirty="0" smtClean="0"/>
              <a:t>2. Authority, deliverance, and purpose</a:t>
            </a:r>
          </a:p>
          <a:p>
            <a:r>
              <a:rPr lang="en-US" dirty="0" smtClean="0"/>
              <a:t>3. Wholeness in the mind, body, and emotions</a:t>
            </a:r>
          </a:p>
          <a:p>
            <a:r>
              <a:rPr lang="en-US" dirty="0" smtClean="0"/>
              <a:t>4. Forgiveness, relationships, guilt and shame</a:t>
            </a:r>
          </a:p>
          <a:p>
            <a:r>
              <a:rPr lang="en-US" dirty="0" smtClean="0">
                <a:solidFill>
                  <a:schemeClr val="accent1">
                    <a:lumMod val="75000"/>
                  </a:schemeClr>
                </a:solidFill>
              </a:rPr>
              <a:t>5. Witchcraft &amp; Idolatry</a:t>
            </a:r>
          </a:p>
          <a:p>
            <a:r>
              <a:rPr lang="en-US" dirty="0" smtClean="0"/>
              <a:t>6. </a:t>
            </a:r>
            <a:r>
              <a:rPr lang="en-US" dirty="0"/>
              <a:t>Breaking curses</a:t>
            </a:r>
          </a:p>
          <a:p>
            <a:r>
              <a:rPr lang="en-US" dirty="0" smtClean="0"/>
              <a:t>7. Flesh and sexual sins</a:t>
            </a:r>
          </a:p>
          <a:p>
            <a:r>
              <a:rPr lang="en-US" dirty="0" smtClean="0"/>
              <a:t> 8. Identity, worth, abuse, and trauma</a:t>
            </a:r>
            <a:endParaRPr lang="en-US" dirty="0"/>
          </a:p>
        </p:txBody>
      </p:sp>
    </p:spTree>
    <p:extLst>
      <p:ext uri="{BB962C8B-B14F-4D97-AF65-F5344CB8AC3E}">
        <p14:creationId xmlns:p14="http://schemas.microsoft.com/office/powerpoint/2010/main" val="575558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Idolatry and </a:t>
            </a:r>
            <a:r>
              <a:rPr lang="en-US" dirty="0"/>
              <a:t>s</a:t>
            </a:r>
            <a:r>
              <a:rPr lang="en-US" dirty="0" smtClean="0"/>
              <a:t>exual immorality</a:t>
            </a:r>
            <a:endParaRPr lang="en-US" dirty="0"/>
          </a:p>
        </p:txBody>
      </p:sp>
      <p:sp>
        <p:nvSpPr>
          <p:cNvPr id="3" name="Content Placeholder 2"/>
          <p:cNvSpPr>
            <a:spLocks noGrp="1"/>
          </p:cNvSpPr>
          <p:nvPr>
            <p:ph idx="1"/>
          </p:nvPr>
        </p:nvSpPr>
        <p:spPr>
          <a:xfrm>
            <a:off x="1154953" y="2505528"/>
            <a:ext cx="9376974" cy="3416300"/>
          </a:xfrm>
        </p:spPr>
        <p:txBody>
          <a:bodyPr>
            <a:noAutofit/>
          </a:bodyPr>
          <a:lstStyle/>
          <a:p>
            <a:r>
              <a:rPr lang="en-US" sz="2000" dirty="0"/>
              <a:t>Jerusalem Counsel: “but should write to them to abstain from the things polluted by </a:t>
            </a:r>
            <a:r>
              <a:rPr lang="en-US" sz="2000" b="1" dirty="0"/>
              <a:t>idols</a:t>
            </a:r>
            <a:r>
              <a:rPr lang="en-US" sz="2000" dirty="0"/>
              <a:t>, and from </a:t>
            </a:r>
            <a:r>
              <a:rPr lang="en-US" sz="2000" b="1" dirty="0"/>
              <a:t>sexual immorality</a:t>
            </a:r>
            <a:r>
              <a:rPr lang="en-US" sz="2000" dirty="0"/>
              <a:t>, and from what has been </a:t>
            </a:r>
            <a:r>
              <a:rPr lang="en-US" sz="2000" b="1" dirty="0"/>
              <a:t>strangled</a:t>
            </a:r>
            <a:r>
              <a:rPr lang="en-US" sz="2000" dirty="0"/>
              <a:t>, and from </a:t>
            </a:r>
            <a:r>
              <a:rPr lang="en-US" sz="2000" b="1" dirty="0"/>
              <a:t>blood</a:t>
            </a:r>
            <a:r>
              <a:rPr lang="en-US" sz="2000" dirty="0"/>
              <a:t>.” Acts </a:t>
            </a:r>
            <a:r>
              <a:rPr lang="en-US" sz="2000" dirty="0" smtClean="0"/>
              <a:t>15:20</a:t>
            </a:r>
          </a:p>
          <a:p>
            <a:endParaRPr lang="en-US" sz="2000" b="1" dirty="0" smtClean="0"/>
          </a:p>
          <a:p>
            <a:r>
              <a:rPr lang="en-US" sz="2000" dirty="0" smtClean="0"/>
              <a:t>Church of Thyatira: “But </a:t>
            </a:r>
            <a:r>
              <a:rPr lang="en-US" sz="2000" dirty="0"/>
              <a:t>I have this against you, that you tolerate that woman Jezebel, who </a:t>
            </a:r>
            <a:r>
              <a:rPr lang="en-US" sz="2000" b="1" dirty="0"/>
              <a:t>calls herself a prophetess</a:t>
            </a:r>
            <a:r>
              <a:rPr lang="en-US" sz="2000" dirty="0"/>
              <a:t> and is teaching and seducing my servants to practice </a:t>
            </a:r>
            <a:r>
              <a:rPr lang="en-US" sz="2000" b="1" dirty="0"/>
              <a:t>sexual immorality </a:t>
            </a:r>
            <a:r>
              <a:rPr lang="en-US" sz="2000" dirty="0"/>
              <a:t>and to </a:t>
            </a:r>
            <a:r>
              <a:rPr lang="en-US" sz="2000" b="1" dirty="0"/>
              <a:t>eat food sacrificed to idols</a:t>
            </a:r>
            <a:r>
              <a:rPr lang="en-US" sz="2000" dirty="0"/>
              <a:t>. </a:t>
            </a:r>
            <a:r>
              <a:rPr lang="en-US" sz="2000" baseline="30000" dirty="0"/>
              <a:t> </a:t>
            </a:r>
            <a:r>
              <a:rPr lang="en-US" sz="2000" dirty="0"/>
              <a:t>I gave her time to repent, but she refuses to repent of her sexual immorality. </a:t>
            </a:r>
            <a:r>
              <a:rPr lang="en-US" sz="2000" dirty="0" smtClean="0"/>
              <a:t>Behold</a:t>
            </a:r>
            <a:r>
              <a:rPr lang="en-US" sz="2000" dirty="0"/>
              <a:t>, I will throw her onto a sickbed, and those who commit adultery with her I will throw into great tribulation, unless they repent of her works, </a:t>
            </a:r>
            <a:r>
              <a:rPr lang="en-US" sz="2000" dirty="0" smtClean="0"/>
              <a:t>and </a:t>
            </a:r>
            <a:r>
              <a:rPr lang="en-US" sz="2000" dirty="0"/>
              <a:t>I will strike her children dead. </a:t>
            </a:r>
            <a:r>
              <a:rPr lang="en-US" sz="2000" dirty="0" smtClean="0"/>
              <a:t>” Rev 2:20-23</a:t>
            </a:r>
          </a:p>
        </p:txBody>
      </p:sp>
    </p:spTree>
    <p:extLst>
      <p:ext uri="{BB962C8B-B14F-4D97-AF65-F5344CB8AC3E}">
        <p14:creationId xmlns:p14="http://schemas.microsoft.com/office/powerpoint/2010/main" val="4098345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Miracles versus magic (Exodus 7)</a:t>
            </a:r>
            <a:endParaRPr lang="en-US" dirty="0"/>
          </a:p>
        </p:txBody>
      </p:sp>
      <p:sp>
        <p:nvSpPr>
          <p:cNvPr id="3" name="Content Placeholder 2"/>
          <p:cNvSpPr>
            <a:spLocks noGrp="1"/>
          </p:cNvSpPr>
          <p:nvPr>
            <p:ph idx="1"/>
          </p:nvPr>
        </p:nvSpPr>
        <p:spPr>
          <a:xfrm>
            <a:off x="822680" y="2342243"/>
            <a:ext cx="10411378" cy="4337526"/>
          </a:xfrm>
        </p:spPr>
        <p:txBody>
          <a:bodyPr>
            <a:noAutofit/>
          </a:bodyPr>
          <a:lstStyle/>
          <a:p>
            <a:r>
              <a:rPr lang="en-US" sz="2000" dirty="0"/>
              <a:t>The </a:t>
            </a:r>
            <a:r>
              <a:rPr lang="en-US" sz="2000" dirty="0" smtClean="0"/>
              <a:t>manifestation </a:t>
            </a:r>
            <a:r>
              <a:rPr lang="en-US" sz="2000" dirty="0"/>
              <a:t>look the </a:t>
            </a:r>
            <a:r>
              <a:rPr lang="en-US" sz="2000" dirty="0" smtClean="0"/>
              <a:t>same </a:t>
            </a:r>
            <a:r>
              <a:rPr lang="en-US" sz="2000" dirty="0"/>
              <a:t>but the source of power is different</a:t>
            </a:r>
          </a:p>
          <a:p>
            <a:pPr lvl="1"/>
            <a:r>
              <a:rPr lang="en-US" sz="2000" dirty="0" smtClean="0"/>
              <a:t>“</a:t>
            </a:r>
            <a:r>
              <a:rPr lang="en-US" sz="2000" baseline="30000" dirty="0"/>
              <a:t> </a:t>
            </a:r>
            <a:r>
              <a:rPr lang="en-US" sz="2000" dirty="0"/>
              <a:t>So Moses and Aaron went to Pharaoh and did just as the </a:t>
            </a:r>
            <a:r>
              <a:rPr lang="en-US" sz="2000" cap="small" dirty="0"/>
              <a:t>Lord</a:t>
            </a:r>
            <a:r>
              <a:rPr lang="en-US" sz="2000" dirty="0"/>
              <a:t> commanded. Aaron cast down his staff before Pharaoh and his servants, and it became a serpent. </a:t>
            </a:r>
            <a:r>
              <a:rPr lang="en-US" sz="2000" dirty="0" smtClean="0"/>
              <a:t>Then </a:t>
            </a:r>
            <a:r>
              <a:rPr lang="en-US" sz="2000" dirty="0"/>
              <a:t>Pharaoh summoned the wise men and the sorcerers, and they, the magicians of Egypt, also did the </a:t>
            </a:r>
            <a:r>
              <a:rPr lang="en-US" sz="2000" b="1" dirty="0"/>
              <a:t>same</a:t>
            </a:r>
            <a:r>
              <a:rPr lang="en-US" sz="2000" dirty="0"/>
              <a:t> by their secret arts. </a:t>
            </a:r>
            <a:r>
              <a:rPr lang="en-US" sz="2000" dirty="0" smtClean="0"/>
              <a:t>For </a:t>
            </a:r>
            <a:r>
              <a:rPr lang="en-US" sz="2000" dirty="0"/>
              <a:t>each man cast down his staff, and they became serpents. But Aaron's staff swallowed up their staffs</a:t>
            </a:r>
            <a:r>
              <a:rPr lang="en-US" sz="2000" dirty="0" smtClean="0"/>
              <a:t>.”</a:t>
            </a:r>
          </a:p>
          <a:p>
            <a:pPr lvl="1"/>
            <a:r>
              <a:rPr lang="en-US" sz="2000" dirty="0" smtClean="0"/>
              <a:t> </a:t>
            </a:r>
            <a:r>
              <a:rPr lang="en-US" sz="2000" dirty="0"/>
              <a:t>“Moses and Aaron did as the </a:t>
            </a:r>
            <a:r>
              <a:rPr lang="en-US" sz="2000" cap="small" dirty="0"/>
              <a:t>Lord</a:t>
            </a:r>
            <a:r>
              <a:rPr lang="en-US" sz="2000" dirty="0"/>
              <a:t> commanded</a:t>
            </a:r>
            <a:r>
              <a:rPr lang="en-US" sz="2000" dirty="0" smtClean="0"/>
              <a:t>. In </a:t>
            </a:r>
            <a:r>
              <a:rPr lang="en-US" sz="2000" dirty="0"/>
              <a:t>the sight of Pharaoh and in the sight of his servants he lifted up the staff and struck the water in the Nile, and all the water in the Nile turned into blood. </a:t>
            </a:r>
            <a:r>
              <a:rPr lang="en-US" sz="2000" dirty="0" smtClean="0"/>
              <a:t>And </a:t>
            </a:r>
            <a:r>
              <a:rPr lang="en-US" sz="2000" dirty="0"/>
              <a:t>the fish in the Nile died, and the Nile stank, so that the Egyptians could not drink water from the Nile. There was blood throughout all the land of Egypt. </a:t>
            </a:r>
            <a:r>
              <a:rPr lang="en-US" sz="2000" dirty="0" smtClean="0"/>
              <a:t>But </a:t>
            </a:r>
            <a:r>
              <a:rPr lang="en-US" sz="2000" dirty="0"/>
              <a:t>the magicians of Egypt did the </a:t>
            </a:r>
            <a:r>
              <a:rPr lang="en-US" sz="2000" b="1" dirty="0"/>
              <a:t>same</a:t>
            </a:r>
            <a:r>
              <a:rPr lang="en-US" sz="2000" dirty="0"/>
              <a:t> by their secret arts</a:t>
            </a:r>
            <a:r>
              <a:rPr lang="en-US" sz="2000" dirty="0" smtClean="0"/>
              <a:t>.”</a:t>
            </a:r>
          </a:p>
        </p:txBody>
      </p:sp>
    </p:spTree>
    <p:extLst>
      <p:ext uri="{BB962C8B-B14F-4D97-AF65-F5344CB8AC3E}">
        <p14:creationId xmlns:p14="http://schemas.microsoft.com/office/powerpoint/2010/main" val="1306404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 of God or magician (Daniel 4)</a:t>
            </a:r>
            <a:endParaRPr lang="en-US" dirty="0"/>
          </a:p>
        </p:txBody>
      </p:sp>
      <p:sp>
        <p:nvSpPr>
          <p:cNvPr id="3" name="Content Placeholder 2"/>
          <p:cNvSpPr>
            <a:spLocks noGrp="1"/>
          </p:cNvSpPr>
          <p:nvPr>
            <p:ph idx="1"/>
          </p:nvPr>
        </p:nvSpPr>
        <p:spPr>
          <a:xfrm>
            <a:off x="1154955" y="2603499"/>
            <a:ext cx="9001416" cy="4058557"/>
          </a:xfrm>
        </p:spPr>
        <p:txBody>
          <a:bodyPr>
            <a:noAutofit/>
          </a:bodyPr>
          <a:lstStyle/>
          <a:p>
            <a:r>
              <a:rPr lang="en-US" sz="2000" dirty="0" smtClean="0"/>
              <a:t>“Then </a:t>
            </a:r>
            <a:r>
              <a:rPr lang="en-US" sz="2000" dirty="0"/>
              <a:t>the magicians, the enchanters, the Chaldeans, and the astrologers came in, and I told them the dream, but they could not make known to me its interpretation. </a:t>
            </a:r>
            <a:r>
              <a:rPr lang="en-US" sz="2000" dirty="0" smtClean="0"/>
              <a:t>At </a:t>
            </a:r>
            <a:r>
              <a:rPr lang="en-US" sz="2000" dirty="0"/>
              <a:t>last Daniel came in before me—he who was named </a:t>
            </a:r>
            <a:r>
              <a:rPr lang="en-US" sz="2000" b="1" dirty="0" err="1"/>
              <a:t>Belteshazzar</a:t>
            </a:r>
            <a:r>
              <a:rPr lang="en-US" sz="2000" b="1" dirty="0"/>
              <a:t> </a:t>
            </a:r>
            <a:r>
              <a:rPr lang="en-US" sz="2000" dirty="0"/>
              <a:t>after the name of my god, and in whom is the spirit of the </a:t>
            </a:r>
            <a:r>
              <a:rPr lang="en-US" sz="2000" b="1" dirty="0"/>
              <a:t>holy </a:t>
            </a:r>
            <a:r>
              <a:rPr lang="en-US" sz="2000" b="1" dirty="0" smtClean="0"/>
              <a:t>gods</a:t>
            </a:r>
            <a:r>
              <a:rPr lang="en-US" sz="2000" dirty="0" smtClean="0"/>
              <a:t>—and </a:t>
            </a:r>
            <a:r>
              <a:rPr lang="en-US" sz="2000" dirty="0"/>
              <a:t>I told him the dream, saying</a:t>
            </a:r>
            <a:r>
              <a:rPr lang="en-US" sz="2000" dirty="0" smtClean="0"/>
              <a:t>,</a:t>
            </a:r>
            <a:r>
              <a:rPr lang="en-US" sz="2000" baseline="30000" dirty="0"/>
              <a:t> </a:t>
            </a:r>
            <a:r>
              <a:rPr lang="en-US" sz="2000" dirty="0" smtClean="0"/>
              <a:t>’O </a:t>
            </a:r>
            <a:r>
              <a:rPr lang="en-US" sz="2000" dirty="0" err="1"/>
              <a:t>Belteshazzar</a:t>
            </a:r>
            <a:r>
              <a:rPr lang="en-US" sz="2000" dirty="0"/>
              <a:t>, </a:t>
            </a:r>
            <a:r>
              <a:rPr lang="en-US" sz="2000" b="1" dirty="0"/>
              <a:t>chief of the magicians</a:t>
            </a:r>
            <a:r>
              <a:rPr lang="en-US" sz="2000" dirty="0"/>
              <a:t>, because I know that the spirit of the holy gods is in you and that no mystery is too difficult for you, tell me the visions of my dream that I saw and their interpretation</a:t>
            </a:r>
            <a:r>
              <a:rPr lang="en-US" sz="2000" dirty="0" smtClean="0"/>
              <a:t>.’”</a:t>
            </a:r>
          </a:p>
          <a:p>
            <a:r>
              <a:rPr lang="en-US" sz="2000" dirty="0" smtClean="0"/>
              <a:t>Labels and titles: the king called Daniel after one of his gods, the king states the holy gods are in him, and calls him the chief magician (completely misunderstands who Daniel is and who God is)</a:t>
            </a:r>
            <a:endParaRPr lang="en-US" sz="2000" dirty="0"/>
          </a:p>
        </p:txBody>
      </p:sp>
    </p:spTree>
    <p:extLst>
      <p:ext uri="{BB962C8B-B14F-4D97-AF65-F5344CB8AC3E}">
        <p14:creationId xmlns:p14="http://schemas.microsoft.com/office/powerpoint/2010/main" val="1995288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versus superstition</a:t>
            </a:r>
            <a:endParaRPr lang="en-US" dirty="0"/>
          </a:p>
        </p:txBody>
      </p:sp>
      <p:sp>
        <p:nvSpPr>
          <p:cNvPr id="3" name="Content Placeholder 2"/>
          <p:cNvSpPr>
            <a:spLocks noGrp="1"/>
          </p:cNvSpPr>
          <p:nvPr>
            <p:ph idx="1"/>
          </p:nvPr>
        </p:nvSpPr>
        <p:spPr/>
        <p:txBody>
          <a:bodyPr>
            <a:normAutofit/>
          </a:bodyPr>
          <a:lstStyle/>
          <a:p>
            <a:r>
              <a:rPr lang="en-US" sz="2200" dirty="0" err="1" smtClean="0"/>
              <a:t>Urim</a:t>
            </a:r>
            <a:r>
              <a:rPr lang="en-US" sz="2200" dirty="0" smtClean="0"/>
              <a:t> and </a:t>
            </a:r>
            <a:r>
              <a:rPr lang="en-US" sz="2200" dirty="0" err="1" smtClean="0"/>
              <a:t>Thummim</a:t>
            </a:r>
            <a:r>
              <a:rPr lang="en-US" sz="2200" dirty="0" smtClean="0"/>
              <a:t> are physical objects God gave the priests to be used to gain Godly revelation</a:t>
            </a:r>
          </a:p>
          <a:p>
            <a:r>
              <a:rPr lang="en-US" sz="2200" dirty="0" smtClean="0"/>
              <a:t>“And </a:t>
            </a:r>
            <a:r>
              <a:rPr lang="en-US" sz="2200" dirty="0"/>
              <a:t>in the </a:t>
            </a:r>
            <a:r>
              <a:rPr lang="en-US" sz="2200" dirty="0" err="1"/>
              <a:t>breastpiece</a:t>
            </a:r>
            <a:r>
              <a:rPr lang="en-US" sz="2200" dirty="0"/>
              <a:t> of judgment you shall put the </a:t>
            </a:r>
            <a:r>
              <a:rPr lang="en-US" sz="2200" dirty="0" err="1"/>
              <a:t>Urim</a:t>
            </a:r>
            <a:r>
              <a:rPr lang="en-US" sz="2200" dirty="0"/>
              <a:t> and the </a:t>
            </a:r>
            <a:r>
              <a:rPr lang="en-US" sz="2200" dirty="0" err="1"/>
              <a:t>Thummim</a:t>
            </a:r>
            <a:r>
              <a:rPr lang="en-US" sz="2200" dirty="0"/>
              <a:t>, and they shall be on Aaron's heart, when he goes in before the </a:t>
            </a:r>
            <a:r>
              <a:rPr lang="en-US" sz="2200" cap="small" dirty="0"/>
              <a:t>Lord</a:t>
            </a:r>
            <a:r>
              <a:rPr lang="en-US" sz="2200" dirty="0"/>
              <a:t>. Thus Aaron shall bear the judgment of the people of Israel on his heart before the </a:t>
            </a:r>
            <a:r>
              <a:rPr lang="en-US" sz="2200" cap="small" dirty="0"/>
              <a:t>Lord</a:t>
            </a:r>
            <a:r>
              <a:rPr lang="en-US" sz="2200" dirty="0"/>
              <a:t> regularly</a:t>
            </a:r>
            <a:r>
              <a:rPr lang="en-US" sz="2200" dirty="0" smtClean="0"/>
              <a:t>.” Ex 28:30</a:t>
            </a:r>
          </a:p>
          <a:p>
            <a:r>
              <a:rPr lang="en-US" sz="2200" dirty="0" smtClean="0"/>
              <a:t>“When </a:t>
            </a:r>
            <a:r>
              <a:rPr lang="en-US" sz="2200" dirty="0"/>
              <a:t>Saul inquired of the LORD, the LORD did not answer him, either by dreams or by </a:t>
            </a:r>
            <a:r>
              <a:rPr lang="en-US" sz="2200" dirty="0" err="1"/>
              <a:t>Urim</a:t>
            </a:r>
            <a:r>
              <a:rPr lang="en-US" sz="2200" dirty="0"/>
              <a:t> or by </a:t>
            </a:r>
            <a:r>
              <a:rPr lang="en-US" sz="2200" dirty="0" smtClean="0"/>
              <a:t>prophets” 1 Sam 28:6</a:t>
            </a:r>
            <a:endParaRPr lang="en-US" sz="2200" dirty="0"/>
          </a:p>
        </p:txBody>
      </p:sp>
    </p:spTree>
    <p:extLst>
      <p:ext uri="{BB962C8B-B14F-4D97-AF65-F5344CB8AC3E}">
        <p14:creationId xmlns:p14="http://schemas.microsoft.com/office/powerpoint/2010/main" val="1032107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Miracles versus magic (Acts 19)</a:t>
            </a:r>
            <a:endParaRPr lang="en-US" dirty="0"/>
          </a:p>
        </p:txBody>
      </p:sp>
      <p:sp>
        <p:nvSpPr>
          <p:cNvPr id="3" name="Content Placeholder 2"/>
          <p:cNvSpPr>
            <a:spLocks noGrp="1"/>
          </p:cNvSpPr>
          <p:nvPr>
            <p:ph idx="1"/>
          </p:nvPr>
        </p:nvSpPr>
        <p:spPr>
          <a:xfrm>
            <a:off x="885670" y="2327574"/>
            <a:ext cx="10273110" cy="4254500"/>
          </a:xfrm>
        </p:spPr>
        <p:txBody>
          <a:bodyPr>
            <a:noAutofit/>
          </a:bodyPr>
          <a:lstStyle/>
          <a:p>
            <a:r>
              <a:rPr lang="en-US" sz="1900" u="sng" dirty="0" smtClean="0"/>
              <a:t>God as the source</a:t>
            </a:r>
            <a:r>
              <a:rPr lang="en-US" sz="1900" dirty="0" smtClean="0"/>
              <a:t>: “And </a:t>
            </a:r>
            <a:r>
              <a:rPr lang="en-US" sz="1900" dirty="0"/>
              <a:t>God was doing extraordinary </a:t>
            </a:r>
            <a:r>
              <a:rPr lang="en-US" sz="1900" b="1" dirty="0"/>
              <a:t>miracles </a:t>
            </a:r>
            <a:r>
              <a:rPr lang="en-US" sz="1900" dirty="0"/>
              <a:t>by the hands of Paul, </a:t>
            </a:r>
            <a:r>
              <a:rPr lang="en-US" sz="1900" dirty="0" smtClean="0"/>
              <a:t>so </a:t>
            </a:r>
            <a:r>
              <a:rPr lang="en-US" sz="1900" dirty="0"/>
              <a:t>that even handkerchiefs or aprons that had touched his skin were carried away to the sick, and their diseases left them and the evil spirits came out of </a:t>
            </a:r>
            <a:r>
              <a:rPr lang="en-US" sz="1900" dirty="0" smtClean="0"/>
              <a:t>them.” </a:t>
            </a:r>
          </a:p>
          <a:p>
            <a:r>
              <a:rPr lang="en-US" sz="1900" u="sng" dirty="0" smtClean="0"/>
              <a:t>Human source</a:t>
            </a:r>
            <a:r>
              <a:rPr lang="en-US" sz="1900" dirty="0" smtClean="0"/>
              <a:t>:  “Then some of the itinerant Jewish exorcists undertook to invoke the name of the Lord Jesus … But the evil spirit answered them, “Jesus I know, and Paul I recognize, but who are you?”</a:t>
            </a:r>
            <a:r>
              <a:rPr lang="en-US" sz="1900" baseline="30000" dirty="0" smtClean="0"/>
              <a:t> </a:t>
            </a:r>
            <a:r>
              <a:rPr lang="en-US" sz="1900" dirty="0" smtClean="0"/>
              <a:t>And the man in whom was the evil spirit leaped on them [7 men], mastered all of them and overpowered them, so that they fled out of that house naked and wounded…”</a:t>
            </a:r>
          </a:p>
          <a:p>
            <a:r>
              <a:rPr lang="en-US" sz="1900" u="sng" dirty="0" smtClean="0"/>
              <a:t>Removing </a:t>
            </a:r>
            <a:r>
              <a:rPr lang="en-US" sz="1900" u="sng" dirty="0"/>
              <a:t>w</a:t>
            </a:r>
            <a:r>
              <a:rPr lang="en-US" sz="1900" u="sng" dirty="0" smtClean="0"/>
              <a:t>rong source</a:t>
            </a:r>
            <a:r>
              <a:rPr lang="en-US" sz="1900" dirty="0" smtClean="0"/>
              <a:t>: “Also </a:t>
            </a:r>
            <a:r>
              <a:rPr lang="en-US" sz="1900" dirty="0"/>
              <a:t>many of those who were now believers came, confessing and divulging their practices. </a:t>
            </a:r>
            <a:r>
              <a:rPr lang="en-US" sz="1900" dirty="0" smtClean="0"/>
              <a:t>And </a:t>
            </a:r>
            <a:r>
              <a:rPr lang="en-US" sz="1900" dirty="0"/>
              <a:t>a number of those who had </a:t>
            </a:r>
            <a:r>
              <a:rPr lang="en-US" sz="1900" b="1" dirty="0"/>
              <a:t>practiced magic arts</a:t>
            </a:r>
            <a:r>
              <a:rPr lang="en-US" sz="1900" dirty="0"/>
              <a:t> brought their books together and burned them in the sight of all. And they counted the value of them and found it came to fifty thousand pieces of silver. </a:t>
            </a:r>
            <a:r>
              <a:rPr lang="en-US" sz="1900" dirty="0" smtClean="0"/>
              <a:t>So </a:t>
            </a:r>
            <a:r>
              <a:rPr lang="en-US" sz="1900" dirty="0"/>
              <a:t>the word of the Lord continued to increase and prevail mightily</a:t>
            </a:r>
            <a:r>
              <a:rPr lang="en-US" sz="1900" dirty="0" smtClean="0"/>
              <a:t>.”</a:t>
            </a:r>
            <a:endParaRPr lang="en-US" sz="1900" dirty="0"/>
          </a:p>
        </p:txBody>
      </p:sp>
    </p:spTree>
    <p:extLst>
      <p:ext uri="{BB962C8B-B14F-4D97-AF65-F5344CB8AC3E}">
        <p14:creationId xmlns:p14="http://schemas.microsoft.com/office/powerpoint/2010/main" val="1431327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Miracles versus magic (Acts 8)</a:t>
            </a:r>
            <a:endParaRPr lang="en-US" dirty="0"/>
          </a:p>
        </p:txBody>
      </p:sp>
      <p:sp>
        <p:nvSpPr>
          <p:cNvPr id="3" name="Content Placeholder 2"/>
          <p:cNvSpPr>
            <a:spLocks noGrp="1"/>
          </p:cNvSpPr>
          <p:nvPr>
            <p:ph idx="1"/>
          </p:nvPr>
        </p:nvSpPr>
        <p:spPr>
          <a:xfrm>
            <a:off x="1154953" y="2374900"/>
            <a:ext cx="9279002" cy="3416300"/>
          </a:xfrm>
        </p:spPr>
        <p:txBody>
          <a:bodyPr>
            <a:noAutofit/>
          </a:bodyPr>
          <a:lstStyle/>
          <a:p>
            <a:r>
              <a:rPr lang="en-US" sz="1900" dirty="0" smtClean="0"/>
              <a:t>“But </a:t>
            </a:r>
            <a:r>
              <a:rPr lang="en-US" sz="1900" dirty="0"/>
              <a:t>there was a man named Simon, who had previously practiced </a:t>
            </a:r>
            <a:r>
              <a:rPr lang="en-US" sz="1900" b="1" dirty="0"/>
              <a:t>magic</a:t>
            </a:r>
            <a:r>
              <a:rPr lang="en-US" sz="1900" dirty="0"/>
              <a:t> in the city and amazed the people of Samaria, saying that he himself was somebody great. </a:t>
            </a:r>
            <a:r>
              <a:rPr lang="en-US" sz="1900" dirty="0" smtClean="0"/>
              <a:t>They </a:t>
            </a:r>
            <a:r>
              <a:rPr lang="en-US" sz="1900" dirty="0"/>
              <a:t>all paid attention to him, from the least to the greatest, saying, </a:t>
            </a:r>
            <a:r>
              <a:rPr lang="en-US" sz="1900" dirty="0" smtClean="0"/>
              <a:t>‘This </a:t>
            </a:r>
            <a:r>
              <a:rPr lang="en-US" sz="1900" dirty="0"/>
              <a:t>man is the power of God that is called Great</a:t>
            </a:r>
            <a:r>
              <a:rPr lang="en-US" sz="1900" dirty="0" smtClean="0"/>
              <a:t>.’ And </a:t>
            </a:r>
            <a:r>
              <a:rPr lang="en-US" sz="1900" dirty="0"/>
              <a:t>they paid attention to him because for a long time he had amazed them with his </a:t>
            </a:r>
            <a:r>
              <a:rPr lang="en-US" sz="1900" b="1" dirty="0"/>
              <a:t>magic</a:t>
            </a:r>
            <a:r>
              <a:rPr lang="en-US" sz="1900" dirty="0"/>
              <a:t>. </a:t>
            </a:r>
            <a:r>
              <a:rPr lang="en-US" sz="1900" dirty="0" smtClean="0"/>
              <a:t>But </a:t>
            </a:r>
            <a:r>
              <a:rPr lang="en-US" sz="1900" dirty="0"/>
              <a:t>when they believed Philip as he preached good news about the kingdom of God and the name of Jesus Christ, they were baptized, both men and women. </a:t>
            </a:r>
            <a:r>
              <a:rPr lang="en-US" sz="1900" dirty="0" smtClean="0"/>
              <a:t>Even </a:t>
            </a:r>
            <a:r>
              <a:rPr lang="en-US" sz="1900" dirty="0"/>
              <a:t>Simon himself believed, and after being baptized he continued with Philip. And seeing </a:t>
            </a:r>
            <a:r>
              <a:rPr lang="en-US" sz="1900" b="1" dirty="0"/>
              <a:t>signs and great </a:t>
            </a:r>
            <a:r>
              <a:rPr lang="en-US" sz="1900" b="1" dirty="0" smtClean="0"/>
              <a:t>miracles</a:t>
            </a:r>
            <a:r>
              <a:rPr lang="en-US" sz="1900" dirty="0" smtClean="0"/>
              <a:t> </a:t>
            </a:r>
            <a:r>
              <a:rPr lang="en-US" sz="1900" dirty="0"/>
              <a:t>performed, he was amazed</a:t>
            </a:r>
            <a:r>
              <a:rPr lang="en-US" sz="1900" dirty="0" smtClean="0"/>
              <a:t>.” </a:t>
            </a:r>
          </a:p>
          <a:p>
            <a:r>
              <a:rPr lang="en-US" sz="1900" dirty="0" smtClean="0"/>
              <a:t>“Now </a:t>
            </a:r>
            <a:r>
              <a:rPr lang="en-US" sz="1900" dirty="0"/>
              <a:t>when Simon saw that the </a:t>
            </a:r>
            <a:r>
              <a:rPr lang="en-US" sz="1900" b="1" dirty="0"/>
              <a:t>Spirit </a:t>
            </a:r>
            <a:r>
              <a:rPr lang="en-US" sz="1900" dirty="0"/>
              <a:t>was given through the laying on of the apostles' hands, he offered them money, </a:t>
            </a:r>
            <a:r>
              <a:rPr lang="en-US" sz="1900" dirty="0" smtClean="0"/>
              <a:t>saying</a:t>
            </a:r>
            <a:r>
              <a:rPr lang="en-US" sz="1900" dirty="0"/>
              <a:t>, “Give me </a:t>
            </a:r>
            <a:r>
              <a:rPr lang="en-US" sz="1900" b="1" dirty="0"/>
              <a:t>this power </a:t>
            </a:r>
            <a:r>
              <a:rPr lang="en-US" sz="1900" dirty="0"/>
              <a:t>also, so that anyone on whom I lay my hands may receive the Holy </a:t>
            </a:r>
            <a:r>
              <a:rPr lang="en-US" sz="1900" dirty="0" smtClean="0"/>
              <a:t>Spirit” [And Peter rebukes him for trying to buy the Spirit]</a:t>
            </a:r>
            <a:endParaRPr lang="en-US" sz="1900" dirty="0"/>
          </a:p>
        </p:txBody>
      </p:sp>
    </p:spTree>
    <p:extLst>
      <p:ext uri="{BB962C8B-B14F-4D97-AF65-F5344CB8AC3E}">
        <p14:creationId xmlns:p14="http://schemas.microsoft.com/office/powerpoint/2010/main" val="76949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witchcraft?</a:t>
            </a:r>
            <a:endParaRPr lang="en-US" dirty="0"/>
          </a:p>
        </p:txBody>
      </p:sp>
      <p:sp>
        <p:nvSpPr>
          <p:cNvPr id="3" name="Content Placeholder 2"/>
          <p:cNvSpPr>
            <a:spLocks noGrp="1"/>
          </p:cNvSpPr>
          <p:nvPr>
            <p:ph idx="1"/>
          </p:nvPr>
        </p:nvSpPr>
        <p:spPr>
          <a:xfrm>
            <a:off x="1154954" y="2603499"/>
            <a:ext cx="8952431" cy="4254501"/>
          </a:xfrm>
        </p:spPr>
        <p:txBody>
          <a:bodyPr>
            <a:normAutofit/>
          </a:bodyPr>
          <a:lstStyle/>
          <a:p>
            <a:r>
              <a:rPr lang="en-US" sz="2200" dirty="0" smtClean="0"/>
              <a:t>To </a:t>
            </a:r>
            <a:r>
              <a:rPr lang="en-US" sz="2200" b="1" dirty="0" smtClean="0"/>
              <a:t>control</a:t>
            </a:r>
            <a:r>
              <a:rPr lang="en-US" sz="2200" dirty="0" smtClean="0"/>
              <a:t> people or situations</a:t>
            </a:r>
          </a:p>
          <a:p>
            <a:pPr lvl="1"/>
            <a:r>
              <a:rPr lang="en-US" sz="2200" dirty="0" smtClean="0"/>
              <a:t>To have powers</a:t>
            </a:r>
          </a:p>
          <a:p>
            <a:pPr lvl="1"/>
            <a:r>
              <a:rPr lang="en-US" sz="2200" dirty="0" smtClean="0"/>
              <a:t>To exact revenge through curses</a:t>
            </a:r>
          </a:p>
          <a:p>
            <a:pPr lvl="1"/>
            <a:r>
              <a:rPr lang="en-US" sz="2200" dirty="0" smtClean="0"/>
              <a:t>To know what is coming in the future</a:t>
            </a:r>
          </a:p>
          <a:p>
            <a:r>
              <a:rPr lang="en-US" sz="2200" dirty="0" smtClean="0"/>
              <a:t>To feel special and different</a:t>
            </a:r>
          </a:p>
          <a:p>
            <a:r>
              <a:rPr lang="en-US" sz="2200" dirty="0" smtClean="0"/>
              <a:t>Curious of the spiritual world</a:t>
            </a:r>
          </a:p>
          <a:p>
            <a:endParaRPr lang="en-US" sz="2200" dirty="0"/>
          </a:p>
          <a:p>
            <a:pPr lvl="1"/>
            <a:endParaRPr lang="en-US" dirty="0"/>
          </a:p>
        </p:txBody>
      </p:sp>
    </p:spTree>
    <p:extLst>
      <p:ext uri="{BB962C8B-B14F-4D97-AF65-F5344CB8AC3E}">
        <p14:creationId xmlns:p14="http://schemas.microsoft.com/office/powerpoint/2010/main" val="2690414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Obvious witchcraft</a:t>
            </a:r>
            <a:endParaRPr lang="en-US" dirty="0"/>
          </a:p>
        </p:txBody>
      </p:sp>
      <p:sp>
        <p:nvSpPr>
          <p:cNvPr id="3" name="Content Placeholder 2"/>
          <p:cNvSpPr>
            <a:spLocks noGrp="1"/>
          </p:cNvSpPr>
          <p:nvPr>
            <p:ph idx="1"/>
          </p:nvPr>
        </p:nvSpPr>
        <p:spPr>
          <a:xfrm>
            <a:off x="1154952" y="2342242"/>
            <a:ext cx="9474947" cy="4515757"/>
          </a:xfrm>
        </p:spPr>
        <p:txBody>
          <a:bodyPr>
            <a:noAutofit/>
          </a:bodyPr>
          <a:lstStyle/>
          <a:p>
            <a:r>
              <a:rPr lang="en-US" sz="2000" dirty="0" smtClean="0"/>
              <a:t>Black or white magic: joining a coven and casting spells</a:t>
            </a:r>
            <a:endParaRPr lang="en-US" sz="2000" dirty="0"/>
          </a:p>
          <a:p>
            <a:r>
              <a:rPr lang="en-US" sz="2000" dirty="0" smtClean="0"/>
              <a:t>Joining a séance and contacting ghosts, demons, or the dead</a:t>
            </a:r>
          </a:p>
          <a:p>
            <a:r>
              <a:rPr lang="en-US" sz="2000" dirty="0" smtClean="0"/>
              <a:t>Talking to the dead, </a:t>
            </a:r>
            <a:r>
              <a:rPr lang="en-US" sz="2000" dirty="0"/>
              <a:t>a</a:t>
            </a:r>
            <a:r>
              <a:rPr lang="en-US" sz="2000" dirty="0" smtClean="0"/>
              <a:t>ncestor worship, or Celebrating Day of the Dead</a:t>
            </a:r>
          </a:p>
          <a:p>
            <a:r>
              <a:rPr lang="en-US" sz="2000" dirty="0" smtClean="0"/>
              <a:t>Praying to an idol or dedicating a child to it</a:t>
            </a:r>
          </a:p>
          <a:p>
            <a:r>
              <a:rPr lang="en-US" sz="2000" dirty="0" smtClean="0"/>
              <a:t>Ouija boards, tarot cards, crystal balls, charms (rabbits feet, horse shoes, </a:t>
            </a:r>
            <a:r>
              <a:rPr lang="en-US" sz="2000" dirty="0" smtClean="0"/>
              <a:t>superstition with an unwashed jersey,…)</a:t>
            </a:r>
            <a:endParaRPr lang="en-US" sz="2000" dirty="0" smtClean="0"/>
          </a:p>
          <a:p>
            <a:r>
              <a:rPr lang="en-US" sz="2000" dirty="0" smtClean="0"/>
              <a:t>Visiting a psychic or palm reader for fortune telling, horoscopes</a:t>
            </a:r>
          </a:p>
          <a:p>
            <a:r>
              <a:rPr lang="en-US" sz="2000" dirty="0" smtClean="0"/>
              <a:t>Energy healing or metaphysical healing or Reiki</a:t>
            </a:r>
          </a:p>
          <a:p>
            <a:r>
              <a:rPr lang="en-US" sz="2000" dirty="0" smtClean="0"/>
              <a:t>Taking New Age classes about energies</a:t>
            </a:r>
          </a:p>
          <a:p>
            <a:r>
              <a:rPr lang="en-US" sz="2000" dirty="0" smtClean="0"/>
              <a:t>Visiting a yogi to tap into the spiritual realm</a:t>
            </a:r>
          </a:p>
          <a:p>
            <a:r>
              <a:rPr lang="en-US" sz="2000" dirty="0" smtClean="0"/>
              <a:t>Water witching to find buried items or wells</a:t>
            </a:r>
          </a:p>
          <a:p>
            <a:endParaRPr lang="en-US" sz="2000" dirty="0" smtClean="0"/>
          </a:p>
        </p:txBody>
      </p:sp>
    </p:spTree>
    <p:extLst>
      <p:ext uri="{BB962C8B-B14F-4D97-AF65-F5344CB8AC3E}">
        <p14:creationId xmlns:p14="http://schemas.microsoft.com/office/powerpoint/2010/main" val="492450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a:t>
            </a:r>
            <a:endParaRPr lang="en-US" dirty="0"/>
          </a:p>
        </p:txBody>
      </p:sp>
      <p:sp>
        <p:nvSpPr>
          <p:cNvPr id="3" name="Content Placeholder 2"/>
          <p:cNvSpPr>
            <a:spLocks noGrp="1"/>
          </p:cNvSpPr>
          <p:nvPr>
            <p:ph idx="1"/>
          </p:nvPr>
        </p:nvSpPr>
        <p:spPr>
          <a:xfrm>
            <a:off x="1154955" y="2603499"/>
            <a:ext cx="8761412" cy="4107544"/>
          </a:xfrm>
        </p:spPr>
        <p:txBody>
          <a:bodyPr>
            <a:normAutofit fontScale="92500" lnSpcReduction="10000"/>
          </a:bodyPr>
          <a:lstStyle/>
          <a:p>
            <a:r>
              <a:rPr lang="en-US" sz="2200" dirty="0" smtClean="0"/>
              <a:t>Astral projection, automatic writing, channeling, psychic abilities, ESP, hypnosis, mind reading, psychometry, mind control, transcendental meditation, voodoo dolls</a:t>
            </a:r>
          </a:p>
          <a:p>
            <a:r>
              <a:rPr lang="en-US" sz="2200" dirty="0" smtClean="0"/>
              <a:t>Reading palms, tea leaves, cards, horoscopes, numerology</a:t>
            </a:r>
          </a:p>
          <a:p>
            <a:r>
              <a:rPr lang="en-US" sz="2200" dirty="0" smtClean="0"/>
              <a:t>Mormonism, Christian Science, Scientology, Islam, Freemasons, Jehovah Witness, Buddhism, New Age, Bahaism, Reincarnations, Rosicrucian, Unity church, Idolatry</a:t>
            </a:r>
          </a:p>
          <a:p>
            <a:r>
              <a:rPr lang="en-US" sz="2200" dirty="0" smtClean="0"/>
              <a:t>Cursing people </a:t>
            </a:r>
          </a:p>
          <a:p>
            <a:r>
              <a:rPr lang="en-US" sz="2200" dirty="0" smtClean="0"/>
              <a:t>Superstitions like black cats, mirrors, lucky numbers or dates, Friday the 13</a:t>
            </a:r>
            <a:r>
              <a:rPr lang="en-US" sz="2200" baseline="30000" dirty="0" smtClean="0"/>
              <a:t>th</a:t>
            </a:r>
            <a:r>
              <a:rPr lang="en-US" sz="2200" dirty="0" smtClean="0"/>
              <a:t>, …</a:t>
            </a:r>
          </a:p>
          <a:p>
            <a:r>
              <a:rPr lang="en-US" sz="2200" dirty="0" smtClean="0"/>
              <a:t>Any time you do something to control, an obviously uncontrollable situation by something you do </a:t>
            </a:r>
          </a:p>
          <a:p>
            <a:pPr marL="0" indent="0">
              <a:buNone/>
            </a:pPr>
            <a:endParaRPr lang="en-US" sz="2200" dirty="0"/>
          </a:p>
        </p:txBody>
      </p:sp>
    </p:spTree>
    <p:extLst>
      <p:ext uri="{BB962C8B-B14F-4D97-AF65-F5344CB8AC3E}">
        <p14:creationId xmlns:p14="http://schemas.microsoft.com/office/powerpoint/2010/main" val="4122511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Grey area</a:t>
            </a:r>
            <a:endParaRPr lang="en-US" dirty="0"/>
          </a:p>
        </p:txBody>
      </p:sp>
      <p:sp>
        <p:nvSpPr>
          <p:cNvPr id="3" name="Content Placeholder 2"/>
          <p:cNvSpPr>
            <a:spLocks noGrp="1"/>
          </p:cNvSpPr>
          <p:nvPr>
            <p:ph idx="1"/>
          </p:nvPr>
        </p:nvSpPr>
        <p:spPr>
          <a:xfrm>
            <a:off x="1154954" y="2603500"/>
            <a:ext cx="8996435" cy="3890290"/>
          </a:xfrm>
        </p:spPr>
        <p:txBody>
          <a:bodyPr>
            <a:normAutofit fontScale="55000" lnSpcReduction="20000"/>
          </a:bodyPr>
          <a:lstStyle/>
          <a:p>
            <a:r>
              <a:rPr lang="en-US" sz="3200" dirty="0" smtClean="0"/>
              <a:t>These require a relationship and prayer with Jesus </a:t>
            </a:r>
          </a:p>
          <a:p>
            <a:pPr lvl="1"/>
            <a:r>
              <a:rPr lang="en-US" sz="3200" dirty="0" smtClean="0"/>
              <a:t>Fortune </a:t>
            </a:r>
            <a:r>
              <a:rPr lang="en-US" sz="3200" dirty="0"/>
              <a:t>cookies</a:t>
            </a:r>
          </a:p>
          <a:p>
            <a:pPr lvl="1"/>
            <a:r>
              <a:rPr lang="en-US" sz="3200" dirty="0"/>
              <a:t>Some wellness doctors (eastern or natural medicine)</a:t>
            </a:r>
          </a:p>
          <a:p>
            <a:pPr lvl="1"/>
            <a:r>
              <a:rPr lang="en-US" sz="3200" dirty="0" smtClean="0"/>
              <a:t>Yoga</a:t>
            </a:r>
          </a:p>
          <a:p>
            <a:pPr lvl="1"/>
            <a:r>
              <a:rPr lang="en-US" sz="3200" dirty="0"/>
              <a:t>Cinderella, Harry Potter, Star Wars</a:t>
            </a:r>
            <a:r>
              <a:rPr lang="en-US" sz="3200" dirty="0" smtClean="0"/>
              <a:t>,…</a:t>
            </a:r>
            <a:endParaRPr lang="en-US" sz="3200" dirty="0"/>
          </a:p>
          <a:p>
            <a:pPr lvl="1"/>
            <a:r>
              <a:rPr lang="en-US" sz="3200" dirty="0"/>
              <a:t>Tattoos in remembrance of the dead</a:t>
            </a:r>
          </a:p>
          <a:p>
            <a:pPr lvl="1"/>
            <a:r>
              <a:rPr lang="en-US" sz="3200" dirty="0"/>
              <a:t>Celebrating </a:t>
            </a:r>
            <a:r>
              <a:rPr lang="en-US" sz="3200" dirty="0" smtClean="0"/>
              <a:t>Halloween or the dead</a:t>
            </a:r>
          </a:p>
          <a:p>
            <a:pPr lvl="1"/>
            <a:r>
              <a:rPr lang="en-US" sz="3200" dirty="0" smtClean="0"/>
              <a:t>Computer games with magic potions or wizard help</a:t>
            </a:r>
            <a:endParaRPr lang="en-US" sz="3200" dirty="0"/>
          </a:p>
          <a:p>
            <a:endParaRPr lang="en-US" sz="3200" dirty="0" smtClean="0"/>
          </a:p>
          <a:p>
            <a:r>
              <a:rPr lang="en-US" sz="3200" dirty="0" smtClean="0"/>
              <a:t>Jesus please reveal to me anything in my life that is unholy… I repent of … </a:t>
            </a:r>
          </a:p>
          <a:p>
            <a:pPr lvl="1"/>
            <a:endParaRPr lang="en-US" sz="2200" dirty="0" smtClean="0"/>
          </a:p>
          <a:p>
            <a:endParaRPr lang="en-US" sz="2200" dirty="0" smtClean="0"/>
          </a:p>
          <a:p>
            <a:endParaRPr lang="en-US" sz="2200" dirty="0"/>
          </a:p>
        </p:txBody>
      </p:sp>
    </p:spTree>
    <p:extLst>
      <p:ext uri="{BB962C8B-B14F-4D97-AF65-F5344CB8AC3E}">
        <p14:creationId xmlns:p14="http://schemas.microsoft.com/office/powerpoint/2010/main" val="4084208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FREEDOM TRAINING</a:t>
            </a:r>
            <a:endParaRPr lang="en-US" dirty="0"/>
          </a:p>
        </p:txBody>
      </p:sp>
      <p:sp>
        <p:nvSpPr>
          <p:cNvPr id="3" name="Subtitle 2"/>
          <p:cNvSpPr>
            <a:spLocks noGrp="1"/>
          </p:cNvSpPr>
          <p:nvPr>
            <p:ph type="subTitle" idx="1"/>
          </p:nvPr>
        </p:nvSpPr>
        <p:spPr/>
        <p:txBody>
          <a:bodyPr/>
          <a:lstStyle/>
          <a:p>
            <a:r>
              <a:rPr lang="en-US" dirty="0" smtClean="0"/>
              <a:t>Witchcraft &amp; Idolatry</a:t>
            </a:r>
            <a:endParaRPr lang="en-US" dirty="0"/>
          </a:p>
        </p:txBody>
      </p:sp>
    </p:spTree>
    <p:extLst>
      <p:ext uri="{BB962C8B-B14F-4D97-AF65-F5344CB8AC3E}">
        <p14:creationId xmlns:p14="http://schemas.microsoft.com/office/powerpoint/2010/main" val="723895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11971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Repent</a:t>
            </a:r>
            <a:endParaRPr lang="en-US" dirty="0"/>
          </a:p>
        </p:txBody>
      </p:sp>
      <p:sp>
        <p:nvSpPr>
          <p:cNvPr id="3" name="Content Placeholder 2"/>
          <p:cNvSpPr>
            <a:spLocks noGrp="1"/>
          </p:cNvSpPr>
          <p:nvPr>
            <p:ph idx="1"/>
          </p:nvPr>
        </p:nvSpPr>
        <p:spPr/>
        <p:txBody>
          <a:bodyPr>
            <a:noAutofit/>
          </a:bodyPr>
          <a:lstStyle/>
          <a:p>
            <a:r>
              <a:rPr lang="en-US" sz="2200" dirty="0" smtClean="0"/>
              <a:t>Repent: agree </a:t>
            </a:r>
            <a:r>
              <a:rPr lang="en-US" sz="2200" dirty="0"/>
              <a:t>with God that these things are sin and that you no longer want any part in </a:t>
            </a:r>
            <a:r>
              <a:rPr lang="en-US" sz="2200" dirty="0" smtClean="0"/>
              <a:t>them</a:t>
            </a:r>
            <a:endParaRPr lang="en-US" sz="2200" dirty="0"/>
          </a:p>
          <a:p>
            <a:r>
              <a:rPr lang="en-US" sz="2200" dirty="0" smtClean="0"/>
              <a:t>“God I repent of … “  (Go </a:t>
            </a:r>
            <a:r>
              <a:rPr lang="en-US" sz="2200" dirty="0"/>
              <a:t>back and corporately repent of anything on the three slides of lists</a:t>
            </a:r>
            <a:r>
              <a:rPr lang="en-US" sz="2200" dirty="0" smtClean="0"/>
              <a:t>…)</a:t>
            </a:r>
            <a:endParaRPr lang="en-US" sz="2200" dirty="0"/>
          </a:p>
          <a:p>
            <a:pPr marL="0" indent="0">
              <a:buNone/>
            </a:pPr>
            <a:endParaRPr lang="en-US" sz="2200" dirty="0" smtClean="0"/>
          </a:p>
          <a:p>
            <a:r>
              <a:rPr lang="en-US" sz="2200" dirty="0" smtClean="0"/>
              <a:t>“God I agree with you that witchcraft and everything else named is evil in your sight. My family has done many of these things through the ages and I choose not to follow in their ways of witchcraft or idolatry. Holy Spirit please clean out anything unholy and fill those places with Yourself.”</a:t>
            </a:r>
            <a:endParaRPr lang="en-US" sz="2200" dirty="0"/>
          </a:p>
        </p:txBody>
      </p:sp>
    </p:spTree>
    <p:extLst>
      <p:ext uri="{BB962C8B-B14F-4D97-AF65-F5344CB8AC3E}">
        <p14:creationId xmlns:p14="http://schemas.microsoft.com/office/powerpoint/2010/main" val="2282849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Questions</a:t>
            </a:r>
            <a:endParaRPr lang="en-US" dirty="0"/>
          </a:p>
        </p:txBody>
      </p:sp>
      <p:sp>
        <p:nvSpPr>
          <p:cNvPr id="3" name="Content Placeholder 2"/>
          <p:cNvSpPr>
            <a:spLocks noGrp="1"/>
          </p:cNvSpPr>
          <p:nvPr>
            <p:ph idx="1"/>
          </p:nvPr>
        </p:nvSpPr>
        <p:spPr>
          <a:xfrm>
            <a:off x="1154955" y="2417520"/>
            <a:ext cx="8965438" cy="4293245"/>
          </a:xfrm>
        </p:spPr>
        <p:txBody>
          <a:bodyPr>
            <a:normAutofit fontScale="92500" lnSpcReduction="10000"/>
          </a:bodyPr>
          <a:lstStyle/>
          <a:p>
            <a:r>
              <a:rPr lang="en-US" sz="1900" dirty="0"/>
              <a:t>Time for a bonfire… items we own (books, movies, art, games)</a:t>
            </a:r>
          </a:p>
          <a:p>
            <a:r>
              <a:rPr lang="en-US" sz="1900" dirty="0" smtClean="0"/>
              <a:t>Ask: will </a:t>
            </a:r>
            <a:r>
              <a:rPr lang="en-US" sz="1900" dirty="0"/>
              <a:t>this item </a:t>
            </a:r>
            <a:r>
              <a:rPr lang="en-US" sz="1900" dirty="0" smtClean="0"/>
              <a:t>attract </a:t>
            </a:r>
            <a:r>
              <a:rPr lang="en-US" sz="1900" dirty="0"/>
              <a:t>evils attention and make it feel comfortable to stay in my home? </a:t>
            </a:r>
          </a:p>
          <a:p>
            <a:pPr lvl="1"/>
            <a:r>
              <a:rPr lang="en-US" sz="1900" dirty="0" smtClean="0"/>
              <a:t>Do </a:t>
            </a:r>
            <a:r>
              <a:rPr lang="en-US" sz="1900" dirty="0"/>
              <a:t>you have items with witchcraft, new age, demons</a:t>
            </a:r>
            <a:r>
              <a:rPr lang="en-US" sz="1900" dirty="0" smtClean="0"/>
              <a:t>, death, </a:t>
            </a:r>
            <a:r>
              <a:rPr lang="en-US" sz="1900" dirty="0"/>
              <a:t>or spells in your home that God is bringing to mind? (crystals, magic 8 ball, crystal ball</a:t>
            </a:r>
            <a:r>
              <a:rPr lang="en-US" sz="1900" dirty="0" smtClean="0"/>
              <a:t>, movie, pentagrams</a:t>
            </a:r>
            <a:r>
              <a:rPr lang="en-US" sz="1900" dirty="0" smtClean="0"/>
              <a:t>, dream catchers,…)</a:t>
            </a:r>
            <a:endParaRPr lang="en-US" sz="1900" dirty="0"/>
          </a:p>
          <a:p>
            <a:pPr lvl="1"/>
            <a:r>
              <a:rPr lang="en-US" sz="1900" dirty="0"/>
              <a:t>Do you have any idols in your home or ancestor </a:t>
            </a:r>
            <a:r>
              <a:rPr lang="en-US" sz="1900" dirty="0" smtClean="0"/>
              <a:t>altars? </a:t>
            </a:r>
            <a:endParaRPr lang="en-US" sz="1900" dirty="0"/>
          </a:p>
          <a:p>
            <a:pPr lvl="1"/>
            <a:r>
              <a:rPr lang="en-US" sz="1900" dirty="0"/>
              <a:t>Do you have any items depicting demons in your </a:t>
            </a:r>
            <a:r>
              <a:rPr lang="en-US" sz="1900" dirty="0" smtClean="0"/>
              <a:t>home (ex. dragons</a:t>
            </a:r>
            <a:r>
              <a:rPr lang="en-US" sz="1900" dirty="0" smtClean="0"/>
              <a:t>, skulls,…) </a:t>
            </a:r>
            <a:endParaRPr lang="en-US" sz="1900" dirty="0" smtClean="0"/>
          </a:p>
          <a:p>
            <a:pPr lvl="1"/>
            <a:r>
              <a:rPr lang="en-US" sz="1900" dirty="0" smtClean="0"/>
              <a:t>Do </a:t>
            </a:r>
            <a:r>
              <a:rPr lang="en-US" sz="1900" dirty="0"/>
              <a:t>you have any lucky charms</a:t>
            </a:r>
            <a:r>
              <a:rPr lang="en-US" sz="1900" dirty="0" smtClean="0"/>
              <a:t>? (lucky penny, rabbits </a:t>
            </a:r>
            <a:r>
              <a:rPr lang="en-US" sz="1900" dirty="0" smtClean="0"/>
              <a:t>feet,…) </a:t>
            </a:r>
            <a:endParaRPr lang="en-US" sz="1900" dirty="0" smtClean="0"/>
          </a:p>
          <a:p>
            <a:r>
              <a:rPr lang="en-US" sz="1900" dirty="0"/>
              <a:t>How do we treat death and the deceased? </a:t>
            </a:r>
          </a:p>
          <a:p>
            <a:pPr lvl="1"/>
            <a:r>
              <a:rPr lang="en-US" sz="1900" dirty="0" smtClean="0"/>
              <a:t>Does your family worship the dead? Talk or pray to the dead (even Mary or saints</a:t>
            </a:r>
            <a:r>
              <a:rPr lang="en-US" sz="1900" dirty="0" smtClean="0"/>
              <a:t>)? Do you </a:t>
            </a:r>
            <a:r>
              <a:rPr lang="en-US" sz="1900" dirty="0"/>
              <a:t>b</a:t>
            </a:r>
            <a:r>
              <a:rPr lang="en-US" sz="1900" dirty="0" smtClean="0"/>
              <a:t>elieve </a:t>
            </a:r>
            <a:r>
              <a:rPr lang="en-US" sz="1900" dirty="0" smtClean="0"/>
              <a:t>the dead can bless you or do you favors?  </a:t>
            </a:r>
            <a:endParaRPr lang="en-US" sz="1900" dirty="0"/>
          </a:p>
          <a:p>
            <a:endParaRPr lang="en-US" dirty="0" smtClean="0"/>
          </a:p>
        </p:txBody>
      </p:sp>
    </p:spTree>
    <p:extLst>
      <p:ext uri="{BB962C8B-B14F-4D97-AF65-F5344CB8AC3E}">
        <p14:creationId xmlns:p14="http://schemas.microsoft.com/office/powerpoint/2010/main" val="3054045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people</a:t>
            </a:r>
            <a:endParaRPr lang="en-US" dirty="0"/>
          </a:p>
        </p:txBody>
      </p:sp>
      <p:sp>
        <p:nvSpPr>
          <p:cNvPr id="3" name="Content Placeholder 2"/>
          <p:cNvSpPr>
            <a:spLocks noGrp="1"/>
          </p:cNvSpPr>
          <p:nvPr>
            <p:ph idx="1"/>
          </p:nvPr>
        </p:nvSpPr>
        <p:spPr>
          <a:xfrm>
            <a:off x="1154953" y="2530711"/>
            <a:ext cx="9083061" cy="3862615"/>
          </a:xfrm>
        </p:spPr>
        <p:txBody>
          <a:bodyPr>
            <a:noAutofit/>
          </a:bodyPr>
          <a:lstStyle/>
          <a:p>
            <a:r>
              <a:rPr lang="en-US" sz="2000" dirty="0" smtClean="0"/>
              <a:t>“Now </a:t>
            </a:r>
            <a:r>
              <a:rPr lang="en-US" sz="2000" dirty="0"/>
              <a:t>we have received not the spirit of the world, but the Spirit who is from God, that we might understand the things freely given us by God. </a:t>
            </a:r>
            <a:r>
              <a:rPr lang="en-US" sz="2000" dirty="0" smtClean="0"/>
              <a:t>And </a:t>
            </a:r>
            <a:r>
              <a:rPr lang="en-US" sz="2000" dirty="0"/>
              <a:t>we impart this in words not taught by human wisdom but taught by the Spirit, interpreting spiritual truths to </a:t>
            </a:r>
            <a:r>
              <a:rPr lang="en-US" sz="2000" b="1" dirty="0"/>
              <a:t>those who are </a:t>
            </a:r>
            <a:r>
              <a:rPr lang="en-US" sz="2000" b="1" dirty="0" smtClean="0"/>
              <a:t>spiritual</a:t>
            </a:r>
            <a:r>
              <a:rPr lang="en-US" sz="2000" dirty="0" smtClean="0"/>
              <a:t>. The natural person does not accept the things of the Spirit of God, for they are folly to him, and he is not able to understand them because they are </a:t>
            </a:r>
            <a:r>
              <a:rPr lang="en-US" sz="2000" b="1" dirty="0" smtClean="0"/>
              <a:t>spiritually</a:t>
            </a:r>
            <a:r>
              <a:rPr lang="en-US" sz="2000" dirty="0" smtClean="0"/>
              <a:t> discerned.” I Corinthians 2:12-14 </a:t>
            </a:r>
          </a:p>
          <a:p>
            <a:r>
              <a:rPr lang="en-US" sz="2000" baseline="30000" dirty="0" smtClean="0"/>
              <a:t>“</a:t>
            </a:r>
            <a:r>
              <a:rPr lang="en-US" sz="2000" dirty="0"/>
              <a:t>You, however, are not in the flesh but in the Spirit, if in fact the </a:t>
            </a:r>
            <a:r>
              <a:rPr lang="en-US" sz="2000" b="1" dirty="0"/>
              <a:t>Spirit of God dwells in </a:t>
            </a:r>
            <a:r>
              <a:rPr lang="en-US" sz="2000" b="1" dirty="0" smtClean="0"/>
              <a:t>you</a:t>
            </a:r>
            <a:r>
              <a:rPr lang="en-US" sz="2000" dirty="0" smtClean="0"/>
              <a:t>... </a:t>
            </a:r>
            <a:r>
              <a:rPr lang="en-US" sz="2000" dirty="0"/>
              <a:t>If the Spirit of him who raised Jesus from the dead </a:t>
            </a:r>
            <a:r>
              <a:rPr lang="en-US" sz="2000" b="1" dirty="0"/>
              <a:t>dwells in you</a:t>
            </a:r>
            <a:r>
              <a:rPr lang="en-US" sz="2000" dirty="0"/>
              <a:t>, he who raised Christ Jesus from the dead will also give</a:t>
            </a:r>
            <a:r>
              <a:rPr lang="en-US" sz="2000" b="1" dirty="0"/>
              <a:t> life to your mortal bodies </a:t>
            </a:r>
            <a:r>
              <a:rPr lang="en-US" sz="2000" dirty="0"/>
              <a:t>through his </a:t>
            </a:r>
            <a:r>
              <a:rPr lang="en-US" sz="2000" b="1" dirty="0"/>
              <a:t>Spirit who dwells in you</a:t>
            </a:r>
            <a:r>
              <a:rPr lang="en-US" sz="2000" dirty="0"/>
              <a:t>.” Romans 8:9-10</a:t>
            </a:r>
          </a:p>
          <a:p>
            <a:endParaRPr lang="en-US" sz="2000" dirty="0"/>
          </a:p>
        </p:txBody>
      </p:sp>
    </p:spTree>
    <p:extLst>
      <p:ext uri="{BB962C8B-B14F-4D97-AF65-F5344CB8AC3E}">
        <p14:creationId xmlns:p14="http://schemas.microsoft.com/office/powerpoint/2010/main" val="127658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 spiritual things</a:t>
            </a:r>
            <a:endParaRPr lang="en-US" dirty="0"/>
          </a:p>
        </p:txBody>
      </p:sp>
      <p:sp>
        <p:nvSpPr>
          <p:cNvPr id="3" name="Content Placeholder 2"/>
          <p:cNvSpPr>
            <a:spLocks noGrp="1"/>
          </p:cNvSpPr>
          <p:nvPr>
            <p:ph idx="1"/>
          </p:nvPr>
        </p:nvSpPr>
        <p:spPr/>
        <p:txBody>
          <a:bodyPr>
            <a:noAutofit/>
          </a:bodyPr>
          <a:lstStyle/>
          <a:p>
            <a:r>
              <a:rPr lang="en-US" sz="1900" dirty="0" smtClean="0"/>
              <a:t>“Pursue </a:t>
            </a:r>
            <a:r>
              <a:rPr lang="en-US" sz="1900" dirty="0"/>
              <a:t>love, and </a:t>
            </a:r>
            <a:r>
              <a:rPr lang="en-US" sz="1900" b="1" dirty="0"/>
              <a:t>earnestly desire the spiritual gifts</a:t>
            </a:r>
            <a:r>
              <a:rPr lang="en-US" sz="1900" dirty="0"/>
              <a:t>, especially that you may prophesy</a:t>
            </a:r>
            <a:r>
              <a:rPr lang="en-US" sz="1900" dirty="0" smtClean="0"/>
              <a:t>.” I </a:t>
            </a:r>
            <a:r>
              <a:rPr lang="en-US" sz="1900" dirty="0" err="1" smtClean="0"/>
              <a:t>Cor</a:t>
            </a:r>
            <a:r>
              <a:rPr lang="en-US" sz="1900" dirty="0" smtClean="0"/>
              <a:t> 14:1</a:t>
            </a:r>
          </a:p>
          <a:p>
            <a:r>
              <a:rPr lang="en-US" sz="1900" dirty="0" smtClean="0"/>
              <a:t>“Behold, I stand at the door and knock. If anyone hears my voice and opens the door, I will come in to him and </a:t>
            </a:r>
            <a:r>
              <a:rPr lang="en-US" sz="1900" b="1" dirty="0" smtClean="0"/>
              <a:t>eat with him</a:t>
            </a:r>
            <a:r>
              <a:rPr lang="en-US" sz="1900" dirty="0" smtClean="0"/>
              <a:t>, and he with me.” Rev 3:20</a:t>
            </a:r>
          </a:p>
          <a:p>
            <a:r>
              <a:rPr lang="en-US" sz="1900" dirty="0" smtClean="0"/>
              <a:t>“but </a:t>
            </a:r>
            <a:r>
              <a:rPr lang="en-US" sz="1900" dirty="0"/>
              <a:t>lay up for yourselves </a:t>
            </a:r>
            <a:r>
              <a:rPr lang="en-US" sz="1900" b="1" dirty="0"/>
              <a:t>treasures in heaven</a:t>
            </a:r>
            <a:r>
              <a:rPr lang="en-US" sz="1900" dirty="0"/>
              <a:t>, where neither moth nor rust destroys and where thieves do not break in and steal. </a:t>
            </a:r>
            <a:r>
              <a:rPr lang="en-US" sz="1900" dirty="0" smtClean="0"/>
              <a:t>For </a:t>
            </a:r>
            <a:r>
              <a:rPr lang="en-US" sz="1900" dirty="0"/>
              <a:t>where your treasure is, there your heart will be also</a:t>
            </a:r>
            <a:r>
              <a:rPr lang="en-US" sz="1900" dirty="0" smtClean="0"/>
              <a:t>.” Matt 6:20-21</a:t>
            </a:r>
          </a:p>
          <a:p>
            <a:r>
              <a:rPr lang="en-US" sz="1900" dirty="0" smtClean="0"/>
              <a:t>“And </a:t>
            </a:r>
            <a:r>
              <a:rPr lang="en-US" sz="1900" dirty="0"/>
              <a:t>do not seek what you are to eat and what you are to drink, nor be worried. </a:t>
            </a:r>
            <a:r>
              <a:rPr lang="en-US" sz="1900" dirty="0" smtClean="0"/>
              <a:t>For </a:t>
            </a:r>
            <a:r>
              <a:rPr lang="en-US" sz="1900" dirty="0"/>
              <a:t>all the nations of the world seek after these things, and your Father knows that you need them. </a:t>
            </a:r>
            <a:r>
              <a:rPr lang="en-US" sz="1900" baseline="30000" dirty="0"/>
              <a:t> </a:t>
            </a:r>
            <a:r>
              <a:rPr lang="en-US" sz="1900" dirty="0"/>
              <a:t>Instead, </a:t>
            </a:r>
            <a:r>
              <a:rPr lang="en-US" sz="1900" b="1" dirty="0"/>
              <a:t>seek </a:t>
            </a:r>
            <a:r>
              <a:rPr lang="en-US" sz="1900" b="1" dirty="0" smtClean="0"/>
              <a:t>his </a:t>
            </a:r>
            <a:r>
              <a:rPr lang="en-US" sz="1900" b="1" dirty="0"/>
              <a:t>kingdom</a:t>
            </a:r>
            <a:r>
              <a:rPr lang="en-US" sz="1900" dirty="0"/>
              <a:t>, and these things will be added to you</a:t>
            </a:r>
            <a:r>
              <a:rPr lang="en-US" sz="1900" dirty="0" smtClean="0"/>
              <a:t>.” Luke 12:29-31</a:t>
            </a:r>
          </a:p>
          <a:p>
            <a:endParaRPr lang="en-US" sz="1900" dirty="0" smtClean="0"/>
          </a:p>
          <a:p>
            <a:endParaRPr lang="en-US" sz="1900" dirty="0" smtClean="0"/>
          </a:p>
          <a:p>
            <a:endParaRPr lang="en-US" sz="1900" dirty="0"/>
          </a:p>
        </p:txBody>
      </p:sp>
    </p:spTree>
    <p:extLst>
      <p:ext uri="{BB962C8B-B14F-4D97-AF65-F5344CB8AC3E}">
        <p14:creationId xmlns:p14="http://schemas.microsoft.com/office/powerpoint/2010/main" val="2725261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Sinful spiritual pursuits</a:t>
            </a:r>
            <a:endParaRPr lang="en-US" dirty="0"/>
          </a:p>
        </p:txBody>
      </p:sp>
      <p:sp>
        <p:nvSpPr>
          <p:cNvPr id="3" name="Content Placeholder 2"/>
          <p:cNvSpPr>
            <a:spLocks noGrp="1"/>
          </p:cNvSpPr>
          <p:nvPr>
            <p:ph idx="1"/>
          </p:nvPr>
        </p:nvSpPr>
        <p:spPr>
          <a:xfrm>
            <a:off x="1154955" y="2603499"/>
            <a:ext cx="9151418" cy="4254501"/>
          </a:xfrm>
        </p:spPr>
        <p:txBody>
          <a:bodyPr>
            <a:normAutofit/>
          </a:bodyPr>
          <a:lstStyle/>
          <a:p>
            <a:r>
              <a:rPr lang="en-US" sz="2200" dirty="0" smtClean="0"/>
              <a:t>“And </a:t>
            </a:r>
            <a:r>
              <a:rPr lang="en-US" sz="2200" dirty="0"/>
              <a:t>he built altars for all the host of heaven in the two courts of the house of the </a:t>
            </a:r>
            <a:r>
              <a:rPr lang="en-US" sz="2200" cap="small" dirty="0"/>
              <a:t>Lord</a:t>
            </a:r>
            <a:r>
              <a:rPr lang="en-US" sz="2200" dirty="0"/>
              <a:t>. </a:t>
            </a:r>
            <a:r>
              <a:rPr lang="en-US" sz="2200" dirty="0" smtClean="0"/>
              <a:t>And </a:t>
            </a:r>
            <a:r>
              <a:rPr lang="en-US" sz="2200" dirty="0"/>
              <a:t>he burned his sons as an offering in the Valley of the Son of </a:t>
            </a:r>
            <a:r>
              <a:rPr lang="en-US" sz="2200" dirty="0" err="1"/>
              <a:t>Hinnom</a:t>
            </a:r>
            <a:r>
              <a:rPr lang="en-US" sz="2200" dirty="0"/>
              <a:t>, and used </a:t>
            </a:r>
            <a:r>
              <a:rPr lang="en-US" sz="2200" b="1" dirty="0"/>
              <a:t>fortune-telling</a:t>
            </a:r>
            <a:r>
              <a:rPr lang="en-US" sz="2200" dirty="0"/>
              <a:t> and </a:t>
            </a:r>
            <a:r>
              <a:rPr lang="en-US" sz="2200" b="1" dirty="0"/>
              <a:t>omens</a:t>
            </a:r>
            <a:r>
              <a:rPr lang="en-US" sz="2200" dirty="0"/>
              <a:t> and </a:t>
            </a:r>
            <a:r>
              <a:rPr lang="en-US" sz="2200" b="1" dirty="0"/>
              <a:t>sorcery</a:t>
            </a:r>
            <a:r>
              <a:rPr lang="en-US" sz="2200" dirty="0"/>
              <a:t>, and dealt with </a:t>
            </a:r>
            <a:r>
              <a:rPr lang="en-US" sz="2200" b="1" dirty="0"/>
              <a:t>mediums</a:t>
            </a:r>
            <a:r>
              <a:rPr lang="en-US" sz="2200" dirty="0"/>
              <a:t> and with </a:t>
            </a:r>
            <a:r>
              <a:rPr lang="en-US" sz="2200" b="1" dirty="0"/>
              <a:t>necromancers</a:t>
            </a:r>
            <a:r>
              <a:rPr lang="en-US" sz="2200" dirty="0"/>
              <a:t>. He did much </a:t>
            </a:r>
            <a:r>
              <a:rPr lang="en-US" sz="2200" b="1" dirty="0"/>
              <a:t>evil</a:t>
            </a:r>
            <a:r>
              <a:rPr lang="en-US" sz="2200" dirty="0"/>
              <a:t> in the sight of the </a:t>
            </a:r>
            <a:r>
              <a:rPr lang="en-US" sz="2200" cap="small" dirty="0"/>
              <a:t>Lord</a:t>
            </a:r>
            <a:r>
              <a:rPr lang="en-US" sz="2200" dirty="0"/>
              <a:t>, provoking him to anger. </a:t>
            </a:r>
            <a:r>
              <a:rPr lang="en-US" sz="2200" dirty="0" smtClean="0"/>
              <a:t>And </a:t>
            </a:r>
            <a:r>
              <a:rPr lang="en-US" sz="2200" dirty="0"/>
              <a:t>the carved image of the </a:t>
            </a:r>
            <a:r>
              <a:rPr lang="en-US" sz="2200" b="1" dirty="0"/>
              <a:t>idol</a:t>
            </a:r>
            <a:r>
              <a:rPr lang="en-US" sz="2200" dirty="0"/>
              <a:t> that he had made he set in the house of </a:t>
            </a:r>
            <a:r>
              <a:rPr lang="en-US" sz="2200" dirty="0" smtClean="0"/>
              <a:t>God”  II </a:t>
            </a:r>
            <a:r>
              <a:rPr lang="en-US" sz="2200" dirty="0" err="1" smtClean="0"/>
              <a:t>Chron</a:t>
            </a:r>
            <a:r>
              <a:rPr lang="en-US" sz="2200" dirty="0" smtClean="0"/>
              <a:t> 33:5-7</a:t>
            </a:r>
          </a:p>
          <a:p>
            <a:endParaRPr lang="en-US" sz="2200" dirty="0" smtClean="0"/>
          </a:p>
          <a:p>
            <a:pPr lvl="1"/>
            <a:r>
              <a:rPr lang="en-US" sz="2200" dirty="0"/>
              <a:t>Necromancer defined: wizard, sorcerer, inquirer of the dead</a:t>
            </a:r>
          </a:p>
          <a:p>
            <a:endParaRPr lang="en-US" sz="2200" dirty="0" smtClean="0"/>
          </a:p>
          <a:p>
            <a:endParaRPr lang="en-US" sz="2200" dirty="0"/>
          </a:p>
          <a:p>
            <a:endParaRPr lang="en-US" sz="2200" dirty="0"/>
          </a:p>
        </p:txBody>
      </p:sp>
    </p:spTree>
    <p:extLst>
      <p:ext uri="{BB962C8B-B14F-4D97-AF65-F5344CB8AC3E}">
        <p14:creationId xmlns:p14="http://schemas.microsoft.com/office/powerpoint/2010/main" val="3507000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Inquiring of the dead and idols</a:t>
            </a:r>
            <a:endParaRPr lang="en-US" dirty="0"/>
          </a:p>
        </p:txBody>
      </p:sp>
      <p:sp>
        <p:nvSpPr>
          <p:cNvPr id="3" name="Content Placeholder 2"/>
          <p:cNvSpPr>
            <a:spLocks noGrp="1"/>
          </p:cNvSpPr>
          <p:nvPr>
            <p:ph idx="1"/>
          </p:nvPr>
        </p:nvSpPr>
        <p:spPr>
          <a:xfrm>
            <a:off x="1154955" y="2603499"/>
            <a:ext cx="9279002" cy="3993243"/>
          </a:xfrm>
        </p:spPr>
        <p:txBody>
          <a:bodyPr>
            <a:noAutofit/>
          </a:bodyPr>
          <a:lstStyle/>
          <a:p>
            <a:r>
              <a:rPr lang="en-US" sz="2000" baseline="30000" dirty="0"/>
              <a:t> </a:t>
            </a:r>
            <a:r>
              <a:rPr lang="en-US" sz="2000" baseline="30000" dirty="0" smtClean="0"/>
              <a:t>”</a:t>
            </a:r>
            <a:r>
              <a:rPr lang="en-US" sz="2000" dirty="0" smtClean="0"/>
              <a:t>There </a:t>
            </a:r>
            <a:r>
              <a:rPr lang="en-US" sz="2000" dirty="0"/>
              <a:t>shall not be found among you anyone who </a:t>
            </a:r>
            <a:r>
              <a:rPr lang="en-US" sz="2000" b="1" dirty="0"/>
              <a:t>burns his son or his daughter </a:t>
            </a:r>
            <a:r>
              <a:rPr lang="en-US" sz="2000" dirty="0"/>
              <a:t>as an offering</a:t>
            </a:r>
            <a:r>
              <a:rPr lang="en-US" sz="2000" dirty="0" smtClean="0"/>
              <a:t>, </a:t>
            </a:r>
            <a:r>
              <a:rPr lang="en-US" sz="2000" dirty="0"/>
              <a:t>anyone who </a:t>
            </a:r>
            <a:r>
              <a:rPr lang="en-US" sz="2000" b="1" dirty="0"/>
              <a:t>practices divination </a:t>
            </a:r>
            <a:r>
              <a:rPr lang="en-US" sz="2000" dirty="0"/>
              <a:t>or </a:t>
            </a:r>
            <a:r>
              <a:rPr lang="en-US" sz="2000" b="1" dirty="0"/>
              <a:t>tells fortunes </a:t>
            </a:r>
            <a:r>
              <a:rPr lang="en-US" sz="2000" dirty="0"/>
              <a:t>or </a:t>
            </a:r>
            <a:r>
              <a:rPr lang="en-US" sz="2000" b="1" dirty="0"/>
              <a:t>interprets omens</a:t>
            </a:r>
            <a:r>
              <a:rPr lang="en-US" sz="2000" dirty="0"/>
              <a:t>, or a </a:t>
            </a:r>
            <a:r>
              <a:rPr lang="en-US" sz="2000" b="1" dirty="0"/>
              <a:t>sorcerer</a:t>
            </a:r>
            <a:r>
              <a:rPr lang="en-US" sz="2000" dirty="0"/>
              <a:t> </a:t>
            </a:r>
            <a:r>
              <a:rPr lang="en-US" sz="2000" dirty="0" smtClean="0"/>
              <a:t>or </a:t>
            </a:r>
            <a:r>
              <a:rPr lang="en-US" sz="2000" dirty="0"/>
              <a:t>a </a:t>
            </a:r>
            <a:r>
              <a:rPr lang="en-US" sz="2000" b="1" dirty="0"/>
              <a:t>charmer</a:t>
            </a:r>
            <a:r>
              <a:rPr lang="en-US" sz="2000" dirty="0"/>
              <a:t> or a </a:t>
            </a:r>
            <a:r>
              <a:rPr lang="en-US" sz="2000" b="1" dirty="0"/>
              <a:t>medium</a:t>
            </a:r>
            <a:r>
              <a:rPr lang="en-US" sz="2000" dirty="0"/>
              <a:t> or a </a:t>
            </a:r>
            <a:r>
              <a:rPr lang="en-US" sz="2000" b="1" dirty="0"/>
              <a:t>necromancer</a:t>
            </a:r>
            <a:r>
              <a:rPr lang="en-US" sz="2000" dirty="0"/>
              <a:t> or one who</a:t>
            </a:r>
            <a:r>
              <a:rPr lang="en-US" sz="2000" b="1" dirty="0"/>
              <a:t> inquires of the dead</a:t>
            </a:r>
            <a:r>
              <a:rPr lang="en-US" sz="2000" dirty="0"/>
              <a:t>, </a:t>
            </a:r>
            <a:r>
              <a:rPr lang="en-US" sz="2000" dirty="0" smtClean="0"/>
              <a:t>for </a:t>
            </a:r>
            <a:r>
              <a:rPr lang="en-US" sz="2000" dirty="0"/>
              <a:t>whoever does these things is an abomination to the </a:t>
            </a:r>
            <a:r>
              <a:rPr lang="en-US" sz="2000" cap="small" dirty="0"/>
              <a:t>Lord</a:t>
            </a:r>
            <a:r>
              <a:rPr lang="en-US" sz="2000" dirty="0" smtClean="0"/>
              <a:t>.” </a:t>
            </a:r>
            <a:r>
              <a:rPr lang="en-US" sz="2000" dirty="0" err="1" smtClean="0"/>
              <a:t>Deut</a:t>
            </a:r>
            <a:r>
              <a:rPr lang="en-US" sz="2000" dirty="0" smtClean="0"/>
              <a:t> 18:10-12</a:t>
            </a:r>
            <a:endParaRPr lang="en-US" sz="2000" dirty="0"/>
          </a:p>
        </p:txBody>
      </p:sp>
    </p:spTree>
    <p:extLst>
      <p:ext uri="{BB962C8B-B14F-4D97-AF65-F5344CB8AC3E}">
        <p14:creationId xmlns:p14="http://schemas.microsoft.com/office/powerpoint/2010/main" val="2752042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sin</a:t>
            </a:r>
            <a:endParaRPr lang="en-US" dirty="0"/>
          </a:p>
        </p:txBody>
      </p:sp>
      <p:sp>
        <p:nvSpPr>
          <p:cNvPr id="3" name="Content Placeholder 2"/>
          <p:cNvSpPr>
            <a:spLocks noGrp="1"/>
          </p:cNvSpPr>
          <p:nvPr>
            <p:ph idx="1"/>
          </p:nvPr>
        </p:nvSpPr>
        <p:spPr>
          <a:xfrm>
            <a:off x="1154955" y="2603499"/>
            <a:ext cx="10112314" cy="4042229"/>
          </a:xfrm>
        </p:spPr>
        <p:txBody>
          <a:bodyPr>
            <a:noAutofit/>
          </a:bodyPr>
          <a:lstStyle/>
          <a:p>
            <a:r>
              <a:rPr lang="en-US" sz="2200" baseline="30000" dirty="0"/>
              <a:t> </a:t>
            </a:r>
            <a:r>
              <a:rPr lang="en-US" sz="2200" dirty="0" smtClean="0"/>
              <a:t>“Do </a:t>
            </a:r>
            <a:r>
              <a:rPr lang="en-US" sz="2200" dirty="0"/>
              <a:t>not turn to mediums or necromancers; </a:t>
            </a:r>
            <a:r>
              <a:rPr lang="en-US" sz="2200" b="1" dirty="0"/>
              <a:t>do not seek them out</a:t>
            </a:r>
            <a:r>
              <a:rPr lang="en-US" sz="2200" dirty="0"/>
              <a:t>, and so make yourselves </a:t>
            </a:r>
            <a:r>
              <a:rPr lang="en-US" sz="2200" b="1" dirty="0"/>
              <a:t>unclean</a:t>
            </a:r>
            <a:r>
              <a:rPr lang="en-US" sz="2200" dirty="0"/>
              <a:t> by them: I am the </a:t>
            </a:r>
            <a:r>
              <a:rPr lang="en-US" sz="2200" cap="small" dirty="0"/>
              <a:t>Lord</a:t>
            </a:r>
            <a:r>
              <a:rPr lang="en-US" sz="2200" dirty="0"/>
              <a:t> your God</a:t>
            </a:r>
            <a:r>
              <a:rPr lang="en-US" sz="2200" dirty="0" smtClean="0"/>
              <a:t>.” Lev 19:31</a:t>
            </a:r>
          </a:p>
          <a:p>
            <a:r>
              <a:rPr lang="en-US" sz="2200" dirty="0" smtClean="0"/>
              <a:t>“If </a:t>
            </a:r>
            <a:r>
              <a:rPr lang="en-US" sz="2200" dirty="0"/>
              <a:t>a person turns to mediums and necromancers, whoring after them, I will set my face against that person and will </a:t>
            </a:r>
            <a:r>
              <a:rPr lang="en-US" sz="2200" b="1" dirty="0"/>
              <a:t>cut him off</a:t>
            </a:r>
            <a:r>
              <a:rPr lang="en-US" sz="2200" dirty="0"/>
              <a:t> from among his people</a:t>
            </a:r>
            <a:r>
              <a:rPr lang="en-US" sz="2200" dirty="0" smtClean="0"/>
              <a:t>.” Lev 20:6</a:t>
            </a:r>
          </a:p>
          <a:p>
            <a:r>
              <a:rPr lang="en-US" sz="2200" dirty="0" smtClean="0"/>
              <a:t>“A </a:t>
            </a:r>
            <a:r>
              <a:rPr lang="en-US" sz="2200" dirty="0"/>
              <a:t>man or a woman who is a medium or a </a:t>
            </a:r>
            <a:r>
              <a:rPr lang="en-US" sz="2200" dirty="0" smtClean="0"/>
              <a:t>necromancer shall </a:t>
            </a:r>
            <a:r>
              <a:rPr lang="en-US" sz="2200" dirty="0"/>
              <a:t>surely be put to </a:t>
            </a:r>
            <a:r>
              <a:rPr lang="en-US" sz="2200" b="1" dirty="0" smtClean="0"/>
              <a:t>death</a:t>
            </a:r>
            <a:r>
              <a:rPr lang="en-US" sz="2200" dirty="0" smtClean="0"/>
              <a:t>” Lev 20:27</a:t>
            </a:r>
          </a:p>
          <a:p>
            <a:endParaRPr lang="en-US" sz="2200" dirty="0" smtClean="0"/>
          </a:p>
        </p:txBody>
      </p:sp>
    </p:spTree>
    <p:extLst>
      <p:ext uri="{BB962C8B-B14F-4D97-AF65-F5344CB8AC3E}">
        <p14:creationId xmlns:p14="http://schemas.microsoft.com/office/powerpoint/2010/main" val="2875897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 Sorcery and idolatry</a:t>
            </a:r>
            <a:endParaRPr lang="en-US" dirty="0"/>
          </a:p>
        </p:txBody>
      </p:sp>
      <p:sp>
        <p:nvSpPr>
          <p:cNvPr id="3" name="Content Placeholder 2"/>
          <p:cNvSpPr>
            <a:spLocks noGrp="1"/>
          </p:cNvSpPr>
          <p:nvPr>
            <p:ph idx="1"/>
          </p:nvPr>
        </p:nvSpPr>
        <p:spPr/>
        <p:txBody>
          <a:bodyPr>
            <a:noAutofit/>
          </a:bodyPr>
          <a:lstStyle/>
          <a:p>
            <a:r>
              <a:rPr lang="en-US" sz="2200" dirty="0" smtClean="0"/>
              <a:t>The New Testament re-iterates this:</a:t>
            </a:r>
          </a:p>
          <a:p>
            <a:pPr lvl="1"/>
            <a:r>
              <a:rPr lang="en-US" sz="2000" dirty="0" smtClean="0"/>
              <a:t>“But </a:t>
            </a:r>
            <a:r>
              <a:rPr lang="en-US" sz="2000" dirty="0"/>
              <a:t>as for the cowardly, the faithless, the detestable, as for murderers, the sexually immoral, </a:t>
            </a:r>
            <a:r>
              <a:rPr lang="en-US" sz="2000" b="1" dirty="0"/>
              <a:t>sorcerers, idolaters</a:t>
            </a:r>
            <a:r>
              <a:rPr lang="en-US" sz="2000" dirty="0"/>
              <a:t>, and all liars, their portion will be in the lake that burns with fire and sulfur, which is the second death</a:t>
            </a:r>
            <a:r>
              <a:rPr lang="en-US" sz="2000" dirty="0" smtClean="0"/>
              <a:t>.” Rev 21:8</a:t>
            </a:r>
          </a:p>
          <a:p>
            <a:pPr lvl="1"/>
            <a:r>
              <a:rPr lang="en-US" sz="2000" baseline="30000" dirty="0"/>
              <a:t> </a:t>
            </a:r>
            <a:r>
              <a:rPr lang="en-US" sz="2000" baseline="30000" dirty="0" smtClean="0"/>
              <a:t>”</a:t>
            </a:r>
            <a:r>
              <a:rPr lang="en-US" sz="2000" dirty="0" smtClean="0"/>
              <a:t>Now </a:t>
            </a:r>
            <a:r>
              <a:rPr lang="en-US" sz="2000" dirty="0"/>
              <a:t>the works of the flesh are evident: sexual immorality, impurity, sensuality, </a:t>
            </a:r>
            <a:r>
              <a:rPr lang="en-US" sz="2000" b="1" dirty="0" smtClean="0"/>
              <a:t>idolatry</a:t>
            </a:r>
            <a:r>
              <a:rPr lang="en-US" sz="2000" dirty="0"/>
              <a:t>, </a:t>
            </a:r>
            <a:r>
              <a:rPr lang="en-US" sz="2000" b="1" dirty="0"/>
              <a:t>sorcery</a:t>
            </a:r>
            <a:r>
              <a:rPr lang="en-US" sz="2000" dirty="0"/>
              <a:t>, enmity, strife, jealousy, fits of anger, rivalries, dissensions, </a:t>
            </a:r>
            <a:r>
              <a:rPr lang="en-US" sz="2000" dirty="0" smtClean="0"/>
              <a:t>divisions, envy, </a:t>
            </a:r>
            <a:r>
              <a:rPr lang="en-US" sz="2000" dirty="0"/>
              <a:t>drunkenness, orgies, and things like these. I warn you, as I warned you before, that those who </a:t>
            </a:r>
            <a:r>
              <a:rPr lang="en-US" sz="2000" dirty="0" smtClean="0"/>
              <a:t>do </a:t>
            </a:r>
            <a:r>
              <a:rPr lang="en-US" sz="2000" dirty="0"/>
              <a:t>such things will not inherit the kingdom of God.</a:t>
            </a:r>
            <a:r>
              <a:rPr lang="en-US" sz="2000" dirty="0" smtClean="0"/>
              <a:t>” Gal 5:19-21</a:t>
            </a:r>
            <a:endParaRPr lang="en-US" sz="2000" dirty="0"/>
          </a:p>
        </p:txBody>
      </p:sp>
    </p:spTree>
    <p:extLst>
      <p:ext uri="{BB962C8B-B14F-4D97-AF65-F5344CB8AC3E}">
        <p14:creationId xmlns:p14="http://schemas.microsoft.com/office/powerpoint/2010/main" val="1083377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spirits</a:t>
            </a:r>
            <a:endParaRPr lang="en-US" dirty="0"/>
          </a:p>
        </p:txBody>
      </p:sp>
      <p:sp>
        <p:nvSpPr>
          <p:cNvPr id="3" name="Content Placeholder 2"/>
          <p:cNvSpPr>
            <a:spLocks noGrp="1"/>
          </p:cNvSpPr>
          <p:nvPr>
            <p:ph idx="1"/>
          </p:nvPr>
        </p:nvSpPr>
        <p:spPr/>
        <p:txBody>
          <a:bodyPr>
            <a:noAutofit/>
          </a:bodyPr>
          <a:lstStyle/>
          <a:p>
            <a:r>
              <a:rPr lang="en-US" sz="2200" dirty="0" smtClean="0"/>
              <a:t>“Beloved</a:t>
            </a:r>
            <a:r>
              <a:rPr lang="en-US" sz="2200" dirty="0"/>
              <a:t>, do not believe every spirit, but test the spirits to see whether they are from God, for many </a:t>
            </a:r>
            <a:r>
              <a:rPr lang="en-US" sz="2200" b="1" dirty="0"/>
              <a:t>false prophets </a:t>
            </a:r>
            <a:r>
              <a:rPr lang="en-US" sz="2200" dirty="0"/>
              <a:t>have gone out into the world. </a:t>
            </a:r>
            <a:r>
              <a:rPr lang="en-US" sz="2200" dirty="0" smtClean="0"/>
              <a:t>By </a:t>
            </a:r>
            <a:r>
              <a:rPr lang="en-US" sz="2200" dirty="0"/>
              <a:t>this you know the Spirit of God: every spirit that confesses that Jesus Christ has come in the flesh is from God, </a:t>
            </a:r>
            <a:r>
              <a:rPr lang="en-US" sz="2200" b="1" dirty="0" smtClean="0"/>
              <a:t>and </a:t>
            </a:r>
            <a:r>
              <a:rPr lang="en-US" sz="2200" b="1" dirty="0"/>
              <a:t>every spirit that does not confess Jesus is not from </a:t>
            </a:r>
            <a:r>
              <a:rPr lang="en-US" sz="2200" b="1" dirty="0" smtClean="0"/>
              <a:t>God</a:t>
            </a:r>
            <a:r>
              <a:rPr lang="en-US" sz="2200" dirty="0" smtClean="0"/>
              <a:t>… By </a:t>
            </a:r>
            <a:r>
              <a:rPr lang="en-US" sz="2200" dirty="0"/>
              <a:t>this we know the Spirit of truth and the spirit of error</a:t>
            </a:r>
            <a:r>
              <a:rPr lang="en-US" sz="2200" dirty="0" smtClean="0"/>
              <a:t>.” 1 John 4:1-6</a:t>
            </a:r>
          </a:p>
          <a:p>
            <a:endParaRPr lang="en-US" sz="2200" dirty="0"/>
          </a:p>
          <a:p>
            <a:r>
              <a:rPr lang="en-US" sz="2200" dirty="0" smtClean="0"/>
              <a:t>Always test the spirit behind any teaching or prophetic word or anything you personally hear, see, or dream</a:t>
            </a:r>
            <a:endParaRPr lang="en-US" sz="2200" dirty="0"/>
          </a:p>
        </p:txBody>
      </p:sp>
    </p:spTree>
    <p:extLst>
      <p:ext uri="{BB962C8B-B14F-4D97-AF65-F5344CB8AC3E}">
        <p14:creationId xmlns:p14="http://schemas.microsoft.com/office/powerpoint/2010/main" val="358240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2052</TotalTime>
  <Words>1840</Words>
  <Application>Microsoft Office PowerPoint</Application>
  <PresentationFormat>Widescreen</PresentationFormat>
  <Paragraphs>112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Ion Boardroom</vt:lpstr>
      <vt:lpstr>Outline</vt:lpstr>
      <vt:lpstr>FREEDOM TRAINING</vt:lpstr>
      <vt:lpstr>Spiritual people</vt:lpstr>
      <vt:lpstr>Desire spiritual things</vt:lpstr>
      <vt:lpstr>Sinful spiritual pursuits</vt:lpstr>
      <vt:lpstr>Inquiring of the dead and idols</vt:lpstr>
      <vt:lpstr>Consequences of sin</vt:lpstr>
      <vt:lpstr>NT: Sorcery and idolatry</vt:lpstr>
      <vt:lpstr>Test spirits</vt:lpstr>
      <vt:lpstr>Idolatry and sexual immorality</vt:lpstr>
      <vt:lpstr>Miracles versus magic (Exodus 7)</vt:lpstr>
      <vt:lpstr>Man of God or magician (Daniel 4)</vt:lpstr>
      <vt:lpstr>Revelation versus superstition</vt:lpstr>
      <vt:lpstr>Miracles versus magic (Acts 19)</vt:lpstr>
      <vt:lpstr>Miracles versus magic (Acts 8)</vt:lpstr>
      <vt:lpstr>Why witchcraft?</vt:lpstr>
      <vt:lpstr>Obvious witchcraft</vt:lpstr>
      <vt:lpstr>More…</vt:lpstr>
      <vt:lpstr>Grey area</vt:lpstr>
      <vt:lpstr>PowerPoint Presentation</vt:lpstr>
      <vt:lpstr>Repent</vt:lpstr>
      <vt:lpstr>Homework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Training</dc:title>
  <dc:creator>Tracy Holsclaw</dc:creator>
  <cp:lastModifiedBy>Tracy Holsclaw</cp:lastModifiedBy>
  <cp:revision>237</cp:revision>
  <dcterms:created xsi:type="dcterms:W3CDTF">2018-05-18T17:56:49Z</dcterms:created>
  <dcterms:modified xsi:type="dcterms:W3CDTF">2018-10-08T21:08:27Z</dcterms:modified>
</cp:coreProperties>
</file>