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2" r:id="rId3"/>
    <p:sldId id="320" r:id="rId4"/>
    <p:sldId id="321" r:id="rId5"/>
    <p:sldId id="322" r:id="rId6"/>
    <p:sldId id="324" r:id="rId7"/>
    <p:sldId id="348" r:id="rId8"/>
    <p:sldId id="333" r:id="rId9"/>
    <p:sldId id="323" r:id="rId10"/>
    <p:sldId id="345" r:id="rId11"/>
    <p:sldId id="349" r:id="rId12"/>
    <p:sldId id="326" r:id="rId13"/>
    <p:sldId id="338" r:id="rId14"/>
    <p:sldId id="332" r:id="rId15"/>
    <p:sldId id="336" r:id="rId16"/>
    <p:sldId id="328" r:id="rId17"/>
    <p:sldId id="337" r:id="rId18"/>
    <p:sldId id="339" r:id="rId19"/>
    <p:sldId id="327" r:id="rId20"/>
    <p:sldId id="325" r:id="rId21"/>
    <p:sldId id="329" r:id="rId22"/>
    <p:sldId id="330" r:id="rId23"/>
    <p:sldId id="347" r:id="rId24"/>
    <p:sldId id="331" r:id="rId25"/>
    <p:sldId id="346" r:id="rId26"/>
    <p:sldId id="34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4" autoAdjust="0"/>
    <p:restoredTop sz="94660"/>
  </p:normalViewPr>
  <p:slideViewPr>
    <p:cSldViewPr snapToGrid="0">
      <p:cViewPr varScale="1">
        <p:scale>
          <a:sx n="62" d="100"/>
          <a:sy n="62"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10/12/2018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10/12/2018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Curses, covenants, and the tongue</a:t>
            </a:r>
            <a:endParaRPr lang="en-US" dirty="0"/>
          </a:p>
        </p:txBody>
      </p:sp>
    </p:spTree>
    <p:extLst>
      <p:ext uri="{BB962C8B-B14F-4D97-AF65-F5344CB8AC3E}">
        <p14:creationId xmlns:p14="http://schemas.microsoft.com/office/powerpoint/2010/main" val="723895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a:t>
            </a:r>
            <a:endParaRPr lang="en-US" dirty="0"/>
          </a:p>
        </p:txBody>
      </p:sp>
      <p:sp>
        <p:nvSpPr>
          <p:cNvPr id="3" name="Content Placeholder 2"/>
          <p:cNvSpPr>
            <a:spLocks noGrp="1"/>
          </p:cNvSpPr>
          <p:nvPr>
            <p:ph idx="1"/>
          </p:nvPr>
        </p:nvSpPr>
        <p:spPr/>
        <p:txBody>
          <a:bodyPr>
            <a:normAutofit/>
          </a:bodyPr>
          <a:lstStyle/>
          <a:p>
            <a:r>
              <a:rPr lang="en-US" dirty="0" smtClean="0"/>
              <a:t>Repent of any word curses you have said to yourself  (ex. stupid, ugly, should die, can’t do anything right, sinner, alcoholic,…)</a:t>
            </a:r>
          </a:p>
          <a:p>
            <a:r>
              <a:rPr lang="en-US" dirty="0" smtClean="0"/>
              <a:t>Repent of any word curses you have said to someone else</a:t>
            </a:r>
          </a:p>
          <a:p>
            <a:r>
              <a:rPr lang="en-US" dirty="0" smtClean="0"/>
              <a:t>Give God any word curses someone has said over you</a:t>
            </a:r>
          </a:p>
          <a:p>
            <a:r>
              <a:rPr lang="en-US" dirty="0" smtClean="0"/>
              <a:t>Break the power of these word curses…</a:t>
            </a:r>
          </a:p>
          <a:p>
            <a:endParaRPr lang="en-US" dirty="0" smtClean="0"/>
          </a:p>
          <a:p>
            <a:endParaRPr lang="en-US" dirty="0"/>
          </a:p>
          <a:p>
            <a:endParaRPr lang="en-US" dirty="0"/>
          </a:p>
        </p:txBody>
      </p:sp>
    </p:spTree>
    <p:extLst>
      <p:ext uri="{BB962C8B-B14F-4D97-AF65-F5344CB8AC3E}">
        <p14:creationId xmlns:p14="http://schemas.microsoft.com/office/powerpoint/2010/main" val="1162329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Content Placeholder 2"/>
          <p:cNvSpPr>
            <a:spLocks noGrp="1"/>
          </p:cNvSpPr>
          <p:nvPr>
            <p:ph idx="1"/>
          </p:nvPr>
        </p:nvSpPr>
        <p:spPr/>
        <p:txBody>
          <a:bodyPr/>
          <a:lstStyle/>
          <a:p>
            <a:r>
              <a:rPr lang="en-US" dirty="0" smtClean="0"/>
              <a:t>It has been reported that during the Vietnam war, the people of the land cursed American soldiers that were there to fight. They cursed them with homelessness and wandering and other things. We now see these traits in our veteran population. The veterans from this war are different than many of the other wars near the same time period.</a:t>
            </a:r>
          </a:p>
          <a:p>
            <a:endParaRPr lang="en-US" dirty="0" smtClean="0"/>
          </a:p>
          <a:p>
            <a:r>
              <a:rPr lang="en-US" dirty="0" smtClean="0"/>
              <a:t>We can break these curses in the name of Jesus off our lives.</a:t>
            </a:r>
            <a:endParaRPr lang="en-US" dirty="0"/>
          </a:p>
        </p:txBody>
      </p:sp>
    </p:spTree>
    <p:extLst>
      <p:ext uri="{BB962C8B-B14F-4D97-AF65-F5344CB8AC3E}">
        <p14:creationId xmlns:p14="http://schemas.microsoft.com/office/powerpoint/2010/main" val="450306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a:t>
            </a:r>
            <a:endParaRPr lang="en-US" dirty="0"/>
          </a:p>
        </p:txBody>
      </p:sp>
      <p:sp>
        <p:nvSpPr>
          <p:cNvPr id="3" name="Content Placeholder 2"/>
          <p:cNvSpPr>
            <a:spLocks noGrp="1"/>
          </p:cNvSpPr>
          <p:nvPr>
            <p:ph idx="1"/>
          </p:nvPr>
        </p:nvSpPr>
        <p:spPr>
          <a:xfrm>
            <a:off x="1154953" y="2423056"/>
            <a:ext cx="9981133" cy="4156529"/>
          </a:xfrm>
        </p:spPr>
        <p:txBody>
          <a:bodyPr>
            <a:normAutofit/>
          </a:bodyPr>
          <a:lstStyle/>
          <a:p>
            <a:r>
              <a:rPr lang="en-US" sz="2200" dirty="0" smtClean="0"/>
              <a:t>Ask the Holy Spirit if there is any area of your life that might have a curse on it? In the power of Jesus, let’s break any curses put on us</a:t>
            </a:r>
          </a:p>
          <a:p>
            <a:pPr lvl="1"/>
            <a:r>
              <a:rPr lang="en-US" sz="2100" dirty="0" smtClean="0"/>
              <a:t>Neighbor’s land, business, or animals</a:t>
            </a:r>
          </a:p>
          <a:p>
            <a:pPr lvl="1"/>
            <a:r>
              <a:rPr lang="en-US" sz="2100" dirty="0" smtClean="0"/>
              <a:t>Marriages</a:t>
            </a:r>
          </a:p>
          <a:p>
            <a:pPr lvl="1"/>
            <a:r>
              <a:rPr lang="en-US" sz="2100" dirty="0" smtClean="0"/>
              <a:t>Children </a:t>
            </a:r>
          </a:p>
          <a:p>
            <a:pPr lvl="1"/>
            <a:r>
              <a:rPr lang="en-US" sz="2100" dirty="0" smtClean="0"/>
              <a:t>Land, country, city, state</a:t>
            </a:r>
          </a:p>
          <a:p>
            <a:pPr lvl="1"/>
            <a:r>
              <a:rPr lang="en-US" sz="2100" dirty="0" smtClean="0"/>
              <a:t>Position or role (ex. president, treasurer, elders…)</a:t>
            </a:r>
          </a:p>
          <a:p>
            <a:pPr lvl="1"/>
            <a:r>
              <a:rPr lang="en-US" sz="2100" dirty="0" smtClean="0"/>
              <a:t>Calling or gifting (ex. prophets)</a:t>
            </a:r>
          </a:p>
          <a:p>
            <a:pPr lvl="1"/>
            <a:r>
              <a:rPr lang="en-US" sz="2100" dirty="0" smtClean="0"/>
              <a:t>Enemies (ex. Vietnam war veterans,…)</a:t>
            </a:r>
          </a:p>
          <a:p>
            <a:endParaRPr lang="en-US" sz="2200" dirty="0" smtClean="0"/>
          </a:p>
          <a:p>
            <a:endParaRPr lang="en-US" sz="2200" dirty="0"/>
          </a:p>
          <a:p>
            <a:endParaRPr lang="en-US" sz="2200" dirty="0"/>
          </a:p>
        </p:txBody>
      </p:sp>
    </p:spTree>
    <p:extLst>
      <p:ext uri="{BB962C8B-B14F-4D97-AF65-F5344CB8AC3E}">
        <p14:creationId xmlns:p14="http://schemas.microsoft.com/office/powerpoint/2010/main" val="436211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65095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tongue issues</a:t>
            </a:r>
            <a:endParaRPr lang="en-US" dirty="0"/>
          </a:p>
        </p:txBody>
      </p:sp>
      <p:sp>
        <p:nvSpPr>
          <p:cNvPr id="3" name="Content Placeholder 2"/>
          <p:cNvSpPr>
            <a:spLocks noGrp="1"/>
          </p:cNvSpPr>
          <p:nvPr>
            <p:ph idx="1"/>
          </p:nvPr>
        </p:nvSpPr>
        <p:spPr>
          <a:xfrm>
            <a:off x="1154954" y="2652486"/>
            <a:ext cx="8761412" cy="3416300"/>
          </a:xfrm>
        </p:spPr>
        <p:txBody>
          <a:bodyPr>
            <a:normAutofit/>
          </a:bodyPr>
          <a:lstStyle/>
          <a:p>
            <a:r>
              <a:rPr lang="en-US" dirty="0" smtClean="0"/>
              <a:t>Gossip, slander, profanity, lying, complaining…</a:t>
            </a:r>
          </a:p>
          <a:p>
            <a:r>
              <a:rPr lang="en-US" dirty="0" smtClean="0"/>
              <a:t>“</a:t>
            </a:r>
            <a:r>
              <a:rPr lang="en-US" dirty="0"/>
              <a:t>For we all stumble in many ways. And if anyone does not stumble in what he </a:t>
            </a:r>
            <a:r>
              <a:rPr lang="en-US" b="1" dirty="0"/>
              <a:t>says</a:t>
            </a:r>
            <a:r>
              <a:rPr lang="en-US" dirty="0"/>
              <a:t>, he is a perfect man, able also to bridle his whole body</a:t>
            </a:r>
            <a:r>
              <a:rPr lang="en-US" dirty="0" smtClean="0"/>
              <a:t>…” James 3:2</a:t>
            </a:r>
          </a:p>
          <a:p>
            <a:r>
              <a:rPr lang="en-US" dirty="0" smtClean="0"/>
              <a:t>“If </a:t>
            </a:r>
            <a:r>
              <a:rPr lang="en-US" dirty="0"/>
              <a:t>anyone thinks he is religious and does not </a:t>
            </a:r>
            <a:r>
              <a:rPr lang="en-US" b="1" dirty="0"/>
              <a:t>bridle his tongue </a:t>
            </a:r>
            <a:r>
              <a:rPr lang="en-US" dirty="0"/>
              <a:t>but deceives his heart, this person's religion is worthless</a:t>
            </a:r>
            <a:r>
              <a:rPr lang="en-US" dirty="0" smtClean="0"/>
              <a:t>.” James 1:26</a:t>
            </a:r>
          </a:p>
          <a:p>
            <a:r>
              <a:rPr lang="en-US" baseline="30000" dirty="0"/>
              <a:t> ”</a:t>
            </a:r>
            <a:r>
              <a:rPr lang="en-US" dirty="0"/>
              <a:t>Let no </a:t>
            </a:r>
            <a:r>
              <a:rPr lang="en-US" b="1" dirty="0"/>
              <a:t>corrupting talk </a:t>
            </a:r>
            <a:r>
              <a:rPr lang="en-US" dirty="0"/>
              <a:t>come out of your mouths, but only such as is good for building up, as fits the occasion, that it may give grace to those who hear.” </a:t>
            </a:r>
            <a:r>
              <a:rPr lang="en-US" dirty="0" err="1"/>
              <a:t>Eph</a:t>
            </a:r>
            <a:r>
              <a:rPr lang="en-US" dirty="0"/>
              <a:t> </a:t>
            </a:r>
            <a:r>
              <a:rPr lang="en-US" dirty="0" smtClean="0"/>
              <a:t>4:29</a:t>
            </a:r>
          </a:p>
          <a:p>
            <a:r>
              <a:rPr lang="en-US" dirty="0"/>
              <a:t>“Do not </a:t>
            </a:r>
            <a:r>
              <a:rPr lang="en-US" b="1" dirty="0"/>
              <a:t>speak evil </a:t>
            </a:r>
            <a:r>
              <a:rPr lang="en-US" dirty="0"/>
              <a:t>against one another, brothers</a:t>
            </a:r>
            <a:r>
              <a:rPr lang="en-US" dirty="0" smtClean="0"/>
              <a:t>.” James 4:11</a:t>
            </a:r>
            <a:endParaRPr lang="en-US" dirty="0"/>
          </a:p>
          <a:p>
            <a:endParaRPr lang="en-US" dirty="0" smtClean="0"/>
          </a:p>
        </p:txBody>
      </p:sp>
    </p:spTree>
    <p:extLst>
      <p:ext uri="{BB962C8B-B14F-4D97-AF65-F5344CB8AC3E}">
        <p14:creationId xmlns:p14="http://schemas.microsoft.com/office/powerpoint/2010/main" val="507448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 issues</a:t>
            </a:r>
            <a:endParaRPr lang="en-US" dirty="0"/>
          </a:p>
        </p:txBody>
      </p:sp>
      <p:sp>
        <p:nvSpPr>
          <p:cNvPr id="3" name="Content Placeholder 2"/>
          <p:cNvSpPr>
            <a:spLocks noGrp="1"/>
          </p:cNvSpPr>
          <p:nvPr>
            <p:ph idx="1"/>
          </p:nvPr>
        </p:nvSpPr>
        <p:spPr>
          <a:xfrm>
            <a:off x="782992" y="2441874"/>
            <a:ext cx="10568961" cy="4254501"/>
          </a:xfrm>
        </p:spPr>
        <p:txBody>
          <a:bodyPr>
            <a:normAutofit/>
          </a:bodyPr>
          <a:lstStyle/>
          <a:p>
            <a:r>
              <a:rPr lang="en-US" sz="2000" dirty="0" smtClean="0"/>
              <a:t>“The </a:t>
            </a:r>
            <a:r>
              <a:rPr lang="en-US" sz="2000" dirty="0"/>
              <a:t>one who conceals hatred has </a:t>
            </a:r>
            <a:r>
              <a:rPr lang="en-US" sz="2000" b="1" dirty="0"/>
              <a:t>lying </a:t>
            </a:r>
            <a:r>
              <a:rPr lang="en-US" sz="2000" b="1" dirty="0" smtClean="0"/>
              <a:t>lips</a:t>
            </a:r>
            <a:r>
              <a:rPr lang="en-US" sz="2000" dirty="0" smtClean="0"/>
              <a:t>, and </a:t>
            </a:r>
            <a:r>
              <a:rPr lang="en-US" sz="2000" dirty="0"/>
              <a:t>whoever </a:t>
            </a:r>
            <a:r>
              <a:rPr lang="en-US" sz="2000" b="1" dirty="0"/>
              <a:t>utters slander </a:t>
            </a:r>
            <a:r>
              <a:rPr lang="en-US" sz="2000" dirty="0"/>
              <a:t>is a </a:t>
            </a:r>
            <a:r>
              <a:rPr lang="en-US" sz="2000" dirty="0" smtClean="0"/>
              <a:t>fool. When </a:t>
            </a:r>
            <a:r>
              <a:rPr lang="en-US" sz="2000" b="1" dirty="0"/>
              <a:t>words are many</a:t>
            </a:r>
            <a:r>
              <a:rPr lang="en-US" sz="2000" dirty="0"/>
              <a:t>, transgression is not </a:t>
            </a:r>
            <a:r>
              <a:rPr lang="en-US" sz="2000" dirty="0" smtClean="0"/>
              <a:t>lacking,</a:t>
            </a:r>
            <a:r>
              <a:rPr lang="en-US" sz="2000" dirty="0"/>
              <a:t> </a:t>
            </a:r>
            <a:r>
              <a:rPr lang="en-US" sz="2000" dirty="0" smtClean="0"/>
              <a:t>but </a:t>
            </a:r>
            <a:r>
              <a:rPr lang="en-US" sz="2000" dirty="0"/>
              <a:t>whoever restrains his lips is </a:t>
            </a:r>
            <a:r>
              <a:rPr lang="en-US" sz="2000" dirty="0" smtClean="0"/>
              <a:t>prudent. The </a:t>
            </a:r>
            <a:r>
              <a:rPr lang="en-US" sz="2000" dirty="0"/>
              <a:t>tongue of the righteous is choice </a:t>
            </a:r>
            <a:r>
              <a:rPr lang="en-US" sz="2000" dirty="0" smtClean="0"/>
              <a:t>silver;</a:t>
            </a:r>
            <a:r>
              <a:rPr lang="en-US" sz="2000" dirty="0"/>
              <a:t> </a:t>
            </a:r>
            <a:r>
              <a:rPr lang="en-US" sz="2000" dirty="0" smtClean="0"/>
              <a:t>the </a:t>
            </a:r>
            <a:r>
              <a:rPr lang="en-US" sz="2000" dirty="0"/>
              <a:t>heart of the wicked is of little </a:t>
            </a:r>
            <a:r>
              <a:rPr lang="en-US" sz="2000" dirty="0" smtClean="0"/>
              <a:t>worth.</a:t>
            </a:r>
            <a:r>
              <a:rPr lang="en-US" sz="2000" dirty="0"/>
              <a:t> </a:t>
            </a:r>
            <a:r>
              <a:rPr lang="en-US" sz="2000" dirty="0" smtClean="0"/>
              <a:t>The </a:t>
            </a:r>
            <a:r>
              <a:rPr lang="en-US" sz="2000" dirty="0"/>
              <a:t>lips of the righteous feed </a:t>
            </a:r>
            <a:r>
              <a:rPr lang="en-US" sz="2000" dirty="0" smtClean="0"/>
              <a:t>many,</a:t>
            </a:r>
            <a:r>
              <a:rPr lang="en-US" sz="2000" dirty="0"/>
              <a:t> </a:t>
            </a:r>
            <a:r>
              <a:rPr lang="en-US" sz="2000" dirty="0" smtClean="0"/>
              <a:t>but </a:t>
            </a:r>
            <a:r>
              <a:rPr lang="en-US" sz="2000" dirty="0"/>
              <a:t>fools die for lack of sense</a:t>
            </a:r>
            <a:r>
              <a:rPr lang="en-US" sz="2000" dirty="0" smtClean="0"/>
              <a:t>.” </a:t>
            </a:r>
            <a:r>
              <a:rPr lang="en-US" sz="2000" dirty="0" err="1" smtClean="0"/>
              <a:t>Prov</a:t>
            </a:r>
            <a:r>
              <a:rPr lang="en-US" sz="2000" dirty="0" smtClean="0"/>
              <a:t> 10:18-21</a:t>
            </a:r>
          </a:p>
          <a:p>
            <a:r>
              <a:rPr lang="en-US" sz="2000" dirty="0"/>
              <a:t>“Whoever </a:t>
            </a:r>
            <a:r>
              <a:rPr lang="en-US" sz="2000" b="1" dirty="0"/>
              <a:t>belittles</a:t>
            </a:r>
            <a:r>
              <a:rPr lang="en-US" sz="2000" dirty="0"/>
              <a:t> his neighbor lacks </a:t>
            </a:r>
            <a:r>
              <a:rPr lang="en-US" sz="2000" dirty="0" smtClean="0"/>
              <a:t>sense,</a:t>
            </a:r>
            <a:r>
              <a:rPr lang="en-US" sz="2000" dirty="0"/>
              <a:t> </a:t>
            </a:r>
            <a:r>
              <a:rPr lang="en-US" sz="2000" dirty="0" smtClean="0"/>
              <a:t>but </a:t>
            </a:r>
            <a:r>
              <a:rPr lang="en-US" sz="2000" dirty="0"/>
              <a:t>a man of understanding remains </a:t>
            </a:r>
            <a:r>
              <a:rPr lang="en-US" sz="2000" dirty="0" smtClean="0"/>
              <a:t>silent. Whoever </a:t>
            </a:r>
            <a:r>
              <a:rPr lang="en-US" sz="2000" dirty="0"/>
              <a:t>goes about slandering </a:t>
            </a:r>
            <a:r>
              <a:rPr lang="en-US" sz="2000" b="1" dirty="0"/>
              <a:t>reveals </a:t>
            </a:r>
            <a:r>
              <a:rPr lang="en-US" sz="2000" b="1" dirty="0" smtClean="0"/>
              <a:t>secrets</a:t>
            </a:r>
            <a:r>
              <a:rPr lang="en-US" sz="2000" dirty="0" smtClean="0"/>
              <a:t>,</a:t>
            </a:r>
            <a:r>
              <a:rPr lang="en-US" sz="2000" dirty="0"/>
              <a:t> </a:t>
            </a:r>
            <a:r>
              <a:rPr lang="en-US" sz="2000" dirty="0" smtClean="0"/>
              <a:t>but </a:t>
            </a:r>
            <a:r>
              <a:rPr lang="en-US" sz="2000" dirty="0"/>
              <a:t>he who is trustworthy in spirit keeps a thing covered</a:t>
            </a:r>
            <a:r>
              <a:rPr lang="en-US" sz="2000" dirty="0" smtClean="0"/>
              <a:t>.” </a:t>
            </a:r>
            <a:r>
              <a:rPr lang="en-US" sz="2000" dirty="0" err="1" smtClean="0"/>
              <a:t>Prov</a:t>
            </a:r>
            <a:r>
              <a:rPr lang="en-US" sz="2000" dirty="0" smtClean="0"/>
              <a:t> 11:12-13</a:t>
            </a:r>
          </a:p>
          <a:p>
            <a:r>
              <a:rPr lang="en-US" sz="2000" dirty="0"/>
              <a:t>“A dishonest man spreads strife</a:t>
            </a:r>
            <a:r>
              <a:rPr lang="en-US" sz="2000" dirty="0" smtClean="0"/>
              <a:t>,</a:t>
            </a:r>
            <a:r>
              <a:rPr lang="en-US" sz="2000" dirty="0"/>
              <a:t> and a </a:t>
            </a:r>
            <a:r>
              <a:rPr lang="en-US" sz="2000" b="1" dirty="0"/>
              <a:t>whisperer </a:t>
            </a:r>
            <a:r>
              <a:rPr lang="en-US" sz="2000" dirty="0"/>
              <a:t>separates close friends</a:t>
            </a:r>
            <a:r>
              <a:rPr lang="en-US" sz="2000" dirty="0" smtClean="0"/>
              <a:t>.” </a:t>
            </a:r>
            <a:r>
              <a:rPr lang="en-US" sz="2000" dirty="0" err="1" smtClean="0"/>
              <a:t>Prov</a:t>
            </a:r>
            <a:r>
              <a:rPr lang="en-US" sz="2000" dirty="0" smtClean="0"/>
              <a:t> 16:28</a:t>
            </a:r>
          </a:p>
          <a:p>
            <a:r>
              <a:rPr lang="en-US" sz="2000" dirty="0" smtClean="0"/>
              <a:t>“Whoever </a:t>
            </a:r>
            <a:r>
              <a:rPr lang="en-US" sz="2000" dirty="0"/>
              <a:t>covers an offense seeks </a:t>
            </a:r>
            <a:r>
              <a:rPr lang="en-US" sz="2000" dirty="0" smtClean="0"/>
              <a:t>love,</a:t>
            </a:r>
            <a:r>
              <a:rPr lang="en-US" sz="2000" dirty="0"/>
              <a:t> </a:t>
            </a:r>
            <a:r>
              <a:rPr lang="en-US" sz="2000" dirty="0" smtClean="0"/>
              <a:t>but </a:t>
            </a:r>
            <a:r>
              <a:rPr lang="en-US" sz="2000" dirty="0"/>
              <a:t>he who </a:t>
            </a:r>
            <a:r>
              <a:rPr lang="en-US" sz="2000" b="1" dirty="0"/>
              <a:t>repeats a matter </a:t>
            </a:r>
            <a:r>
              <a:rPr lang="en-US" sz="2000" dirty="0"/>
              <a:t>separates close friends</a:t>
            </a:r>
            <a:r>
              <a:rPr lang="en-US" sz="2000" dirty="0" smtClean="0"/>
              <a:t>.” </a:t>
            </a:r>
            <a:r>
              <a:rPr lang="en-US" sz="2000" dirty="0" err="1" smtClean="0"/>
              <a:t>Prov</a:t>
            </a:r>
            <a:r>
              <a:rPr lang="en-US" sz="2000" dirty="0" smtClean="0"/>
              <a:t> 17:9</a:t>
            </a:r>
            <a:endParaRPr lang="en-US" sz="2000" dirty="0"/>
          </a:p>
        </p:txBody>
      </p:sp>
    </p:spTree>
    <p:extLst>
      <p:ext uri="{BB962C8B-B14F-4D97-AF65-F5344CB8AC3E}">
        <p14:creationId xmlns:p14="http://schemas.microsoft.com/office/powerpoint/2010/main" val="1054099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 issues</a:t>
            </a:r>
            <a:endParaRPr lang="en-US" dirty="0"/>
          </a:p>
        </p:txBody>
      </p:sp>
      <p:sp>
        <p:nvSpPr>
          <p:cNvPr id="3" name="Content Placeholder 2"/>
          <p:cNvSpPr>
            <a:spLocks noGrp="1"/>
          </p:cNvSpPr>
          <p:nvPr>
            <p:ph idx="1"/>
          </p:nvPr>
        </p:nvSpPr>
        <p:spPr>
          <a:xfrm>
            <a:off x="1154955" y="2603500"/>
            <a:ext cx="8761411" cy="4122764"/>
          </a:xfrm>
        </p:spPr>
        <p:txBody>
          <a:bodyPr>
            <a:normAutofit fontScale="85000" lnSpcReduction="20000"/>
          </a:bodyPr>
          <a:lstStyle/>
          <a:p>
            <a:r>
              <a:rPr lang="en-US" sz="2600" dirty="0" smtClean="0"/>
              <a:t>“</a:t>
            </a:r>
            <a:r>
              <a:rPr lang="en-US" sz="2600" dirty="0"/>
              <a:t>Keep your heart with all vigilance, for from it flow the springs of life. Put away from you </a:t>
            </a:r>
            <a:r>
              <a:rPr lang="en-US" sz="2600" b="1" dirty="0"/>
              <a:t>crooked speech</a:t>
            </a:r>
            <a:r>
              <a:rPr lang="en-US" sz="2600" dirty="0"/>
              <a:t>, and put </a:t>
            </a:r>
            <a:r>
              <a:rPr lang="en-US" sz="2600" b="1" dirty="0"/>
              <a:t>devious talk</a:t>
            </a:r>
            <a:r>
              <a:rPr lang="en-US" sz="2600" dirty="0"/>
              <a:t> far from you.” </a:t>
            </a:r>
            <a:r>
              <a:rPr lang="en-US" sz="2600" dirty="0" err="1"/>
              <a:t>Prov</a:t>
            </a:r>
            <a:r>
              <a:rPr lang="en-US" sz="2600" dirty="0"/>
              <a:t> 4:23-24</a:t>
            </a:r>
          </a:p>
          <a:p>
            <a:r>
              <a:rPr lang="en-US" sz="2600" dirty="0"/>
              <a:t>“But now you must put them all away: anger, wrath, malice, </a:t>
            </a:r>
            <a:r>
              <a:rPr lang="en-US" sz="2600" b="1" dirty="0"/>
              <a:t>slander</a:t>
            </a:r>
            <a:r>
              <a:rPr lang="en-US" sz="2600" dirty="0"/>
              <a:t>, and </a:t>
            </a:r>
            <a:r>
              <a:rPr lang="en-US" sz="2600" b="1" dirty="0"/>
              <a:t>obscene talk </a:t>
            </a:r>
            <a:r>
              <a:rPr lang="en-US" sz="2600" dirty="0"/>
              <a:t>from your mouth. Do not</a:t>
            </a:r>
            <a:r>
              <a:rPr lang="en-US" sz="2600" b="1" dirty="0"/>
              <a:t> lie </a:t>
            </a:r>
            <a:r>
              <a:rPr lang="en-US" sz="2600" dirty="0"/>
              <a:t>to one another, seeing that you have put off the old self with its practices” Col </a:t>
            </a:r>
            <a:r>
              <a:rPr lang="en-US" sz="2600" dirty="0" smtClean="0"/>
              <a:t>3:8-9</a:t>
            </a:r>
          </a:p>
          <a:p>
            <a:r>
              <a:rPr lang="en-US" sz="2600" dirty="0" smtClean="0"/>
              <a:t>“But </a:t>
            </a:r>
            <a:r>
              <a:rPr lang="en-US" sz="2600" dirty="0"/>
              <a:t>as for the cowardly, the faithless, the detestable, as for murderers, the sexually immoral, sorcerers, idolaters, and all</a:t>
            </a:r>
            <a:r>
              <a:rPr lang="en-US" sz="2600" b="1" dirty="0"/>
              <a:t> liars</a:t>
            </a:r>
            <a:r>
              <a:rPr lang="en-US" sz="2600" dirty="0"/>
              <a:t>, their portion will be in the lake that burns with fire and sulfur, which is the second death</a:t>
            </a:r>
            <a:r>
              <a:rPr lang="en-US" sz="2600" dirty="0" smtClean="0"/>
              <a:t>.’” Rev 21:8</a:t>
            </a:r>
          </a:p>
          <a:p>
            <a:r>
              <a:rPr lang="en-US" sz="2600" dirty="0"/>
              <a:t>“perhaps there may be </a:t>
            </a:r>
            <a:r>
              <a:rPr lang="en-US" sz="2600" b="1" dirty="0"/>
              <a:t>quarreling</a:t>
            </a:r>
            <a:r>
              <a:rPr lang="en-US" sz="2600" dirty="0"/>
              <a:t>, jealousy, anger, hostility, </a:t>
            </a:r>
            <a:r>
              <a:rPr lang="en-US" sz="2600" b="1" dirty="0"/>
              <a:t>slander,</a:t>
            </a:r>
            <a:r>
              <a:rPr lang="en-US" sz="2600" dirty="0"/>
              <a:t> </a:t>
            </a:r>
            <a:r>
              <a:rPr lang="en-US" sz="2600" b="1" dirty="0"/>
              <a:t>gossip</a:t>
            </a:r>
            <a:r>
              <a:rPr lang="en-US" sz="2600" dirty="0"/>
              <a:t>, conceit, and disorder.” II </a:t>
            </a:r>
            <a:r>
              <a:rPr lang="en-US" sz="2600" dirty="0" err="1"/>
              <a:t>Cor</a:t>
            </a:r>
            <a:r>
              <a:rPr lang="en-US" sz="2600" dirty="0"/>
              <a:t> 12:20</a:t>
            </a:r>
          </a:p>
          <a:p>
            <a:endParaRPr lang="en-US" dirty="0"/>
          </a:p>
          <a:p>
            <a:endParaRPr lang="en-US" dirty="0"/>
          </a:p>
        </p:txBody>
      </p:sp>
    </p:spTree>
    <p:extLst>
      <p:ext uri="{BB962C8B-B14F-4D97-AF65-F5344CB8AC3E}">
        <p14:creationId xmlns:p14="http://schemas.microsoft.com/office/powerpoint/2010/main" val="2400777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Tongue issues</a:t>
            </a:r>
            <a:endParaRPr lang="en-US" dirty="0"/>
          </a:p>
        </p:txBody>
      </p:sp>
      <p:sp>
        <p:nvSpPr>
          <p:cNvPr id="3" name="Content Placeholder 2"/>
          <p:cNvSpPr>
            <a:spLocks noGrp="1"/>
          </p:cNvSpPr>
          <p:nvPr>
            <p:ph idx="1"/>
          </p:nvPr>
        </p:nvSpPr>
        <p:spPr>
          <a:xfrm>
            <a:off x="1154955" y="2603500"/>
            <a:ext cx="8761411" cy="3595822"/>
          </a:xfrm>
        </p:spPr>
        <p:txBody>
          <a:bodyPr>
            <a:normAutofit fontScale="92500" lnSpcReduction="20000"/>
          </a:bodyPr>
          <a:lstStyle/>
          <a:p>
            <a:r>
              <a:rPr lang="en-US" sz="2200" dirty="0" smtClean="0"/>
              <a:t>“They </a:t>
            </a:r>
            <a:r>
              <a:rPr lang="en-US" sz="2200" dirty="0"/>
              <a:t>were filled with all manner of unrighteousness, evil, covetousness, malice. They are full of envy, murder, strife, </a:t>
            </a:r>
            <a:r>
              <a:rPr lang="en-US" sz="2200" b="1" dirty="0"/>
              <a:t>deceit</a:t>
            </a:r>
            <a:r>
              <a:rPr lang="en-US" sz="2200" dirty="0"/>
              <a:t>, maliciousness. They are </a:t>
            </a:r>
            <a:r>
              <a:rPr lang="en-US" sz="2200" b="1" dirty="0"/>
              <a:t>gossips</a:t>
            </a:r>
            <a:r>
              <a:rPr lang="en-US" sz="2200" dirty="0"/>
              <a:t>, </a:t>
            </a:r>
            <a:r>
              <a:rPr lang="en-US" sz="2200" b="1" dirty="0" smtClean="0"/>
              <a:t>slanderers</a:t>
            </a:r>
            <a:r>
              <a:rPr lang="en-US" sz="2200" baseline="30000" dirty="0"/>
              <a:t> </a:t>
            </a:r>
            <a:r>
              <a:rPr lang="en-US" sz="2200" dirty="0" smtClean="0"/>
              <a:t>, </a:t>
            </a:r>
            <a:r>
              <a:rPr lang="en-US" sz="2200" dirty="0"/>
              <a:t>haters of God, insolent, haughty, </a:t>
            </a:r>
            <a:r>
              <a:rPr lang="en-US" sz="2200" b="1" dirty="0"/>
              <a:t>boastful</a:t>
            </a:r>
            <a:r>
              <a:rPr lang="en-US" sz="2200" dirty="0"/>
              <a:t>, inventors of evil, disobedient to parents</a:t>
            </a:r>
            <a:r>
              <a:rPr lang="en-US" sz="2200" dirty="0" smtClean="0"/>
              <a:t>,</a:t>
            </a:r>
            <a:r>
              <a:rPr lang="en-US" sz="2200" baseline="30000" dirty="0"/>
              <a:t> </a:t>
            </a:r>
            <a:r>
              <a:rPr lang="en-US" sz="2200" dirty="0"/>
              <a:t>foolish, faithless, heartless, ruthless. </a:t>
            </a:r>
            <a:r>
              <a:rPr lang="en-US" sz="2200" dirty="0" smtClean="0"/>
              <a:t>Though </a:t>
            </a:r>
            <a:r>
              <a:rPr lang="en-US" sz="2200" dirty="0"/>
              <a:t>they know God's righteous decree that those who practice such things deserve to die, they not only do them but give approval to those who practice them</a:t>
            </a:r>
            <a:r>
              <a:rPr lang="en-US" sz="2200" dirty="0" smtClean="0"/>
              <a:t>.” Rom 1:29-31</a:t>
            </a:r>
          </a:p>
          <a:p>
            <a:endParaRPr lang="en-US" sz="2200" dirty="0" smtClean="0"/>
          </a:p>
          <a:p>
            <a:endParaRPr lang="en-US" sz="2200" dirty="0"/>
          </a:p>
          <a:p>
            <a:r>
              <a:rPr lang="en-US" sz="2400" dirty="0"/>
              <a:t>Repent of any lies, slander, gossip, boasting, </a:t>
            </a:r>
            <a:r>
              <a:rPr lang="en-US" sz="2400" dirty="0" smtClean="0"/>
              <a:t>obscene talk, quarreling…</a:t>
            </a:r>
            <a:endParaRPr lang="en-US" sz="2400" dirty="0"/>
          </a:p>
          <a:p>
            <a:endParaRPr lang="en-US" sz="2200" dirty="0"/>
          </a:p>
        </p:txBody>
      </p:sp>
    </p:spTree>
    <p:extLst>
      <p:ext uri="{BB962C8B-B14F-4D97-AF65-F5344CB8AC3E}">
        <p14:creationId xmlns:p14="http://schemas.microsoft.com/office/powerpoint/2010/main" val="3349182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87411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Covenants and dedications </a:t>
            </a:r>
            <a:endParaRPr lang="en-US" dirty="0"/>
          </a:p>
        </p:txBody>
      </p:sp>
      <p:sp>
        <p:nvSpPr>
          <p:cNvPr id="3" name="Content Placeholder 2"/>
          <p:cNvSpPr>
            <a:spLocks noGrp="1"/>
          </p:cNvSpPr>
          <p:nvPr>
            <p:ph idx="1"/>
          </p:nvPr>
        </p:nvSpPr>
        <p:spPr/>
        <p:txBody>
          <a:bodyPr>
            <a:normAutofit/>
          </a:bodyPr>
          <a:lstStyle/>
          <a:p>
            <a:r>
              <a:rPr lang="en-US" sz="2200" dirty="0" smtClean="0"/>
              <a:t>Covenants, vows, marriage, oath,…</a:t>
            </a:r>
          </a:p>
          <a:p>
            <a:r>
              <a:rPr lang="en-US" sz="2200" dirty="0" smtClean="0"/>
              <a:t>Adultery is two sins: covenant breaking and sexual immorality</a:t>
            </a:r>
          </a:p>
          <a:p>
            <a:endParaRPr lang="en-US" sz="2200" dirty="0"/>
          </a:p>
          <a:p>
            <a:r>
              <a:rPr lang="en-US" sz="2200" dirty="0" smtClean="0"/>
              <a:t>Some people are dedicated in other religions or to other gods at birth. These need to be broken in the power of Jesus.</a:t>
            </a:r>
          </a:p>
        </p:txBody>
      </p:sp>
    </p:spTree>
    <p:extLst>
      <p:ext uri="{BB962C8B-B14F-4D97-AF65-F5344CB8AC3E}">
        <p14:creationId xmlns:p14="http://schemas.microsoft.com/office/powerpoint/2010/main" val="3290596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Curses</a:t>
            </a:r>
          </a:p>
          <a:p>
            <a:pPr lvl="1"/>
            <a:r>
              <a:rPr lang="en-US" dirty="0"/>
              <a:t>Biblical examples</a:t>
            </a:r>
          </a:p>
          <a:p>
            <a:pPr lvl="1"/>
            <a:r>
              <a:rPr lang="en-US" dirty="0"/>
              <a:t>Our </a:t>
            </a:r>
            <a:r>
              <a:rPr lang="en-US" dirty="0" smtClean="0"/>
              <a:t>words</a:t>
            </a:r>
          </a:p>
          <a:p>
            <a:r>
              <a:rPr lang="en-US" dirty="0" smtClean="0"/>
              <a:t>Tongue issues</a:t>
            </a:r>
          </a:p>
          <a:p>
            <a:r>
              <a:rPr lang="en-US" dirty="0" smtClean="0"/>
              <a:t>Covenants</a:t>
            </a:r>
          </a:p>
          <a:p>
            <a:pPr marL="457200" lvl="1" indent="0">
              <a:buNone/>
            </a:pPr>
            <a:endParaRPr lang="en-US" dirty="0"/>
          </a:p>
        </p:txBody>
      </p:sp>
    </p:spTree>
    <p:extLst>
      <p:ext uri="{BB962C8B-B14F-4D97-AF65-F5344CB8AC3E}">
        <p14:creationId xmlns:p14="http://schemas.microsoft.com/office/powerpoint/2010/main" val="2190959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Gibeonite</a:t>
            </a:r>
            <a:r>
              <a:rPr lang="en-US" dirty="0" smtClean="0"/>
              <a:t> treaty</a:t>
            </a:r>
            <a:endParaRPr lang="en-US" dirty="0"/>
          </a:p>
        </p:txBody>
      </p:sp>
      <p:sp>
        <p:nvSpPr>
          <p:cNvPr id="3" name="Content Placeholder 2"/>
          <p:cNvSpPr>
            <a:spLocks noGrp="1"/>
          </p:cNvSpPr>
          <p:nvPr>
            <p:ph idx="1"/>
          </p:nvPr>
        </p:nvSpPr>
        <p:spPr>
          <a:xfrm>
            <a:off x="1154953" y="2489200"/>
            <a:ext cx="9948474" cy="3834108"/>
          </a:xfrm>
        </p:spPr>
        <p:txBody>
          <a:bodyPr>
            <a:noAutofit/>
          </a:bodyPr>
          <a:lstStyle/>
          <a:p>
            <a:r>
              <a:rPr lang="en-US" baseline="30000" dirty="0"/>
              <a:t> </a:t>
            </a:r>
            <a:r>
              <a:rPr lang="en-US" dirty="0" smtClean="0"/>
              <a:t>God told Joshua to destroy all Canaanites, including the </a:t>
            </a:r>
            <a:r>
              <a:rPr lang="en-US" dirty="0" err="1" smtClean="0"/>
              <a:t>Gibeonites</a:t>
            </a:r>
            <a:r>
              <a:rPr lang="en-US" dirty="0" smtClean="0"/>
              <a:t>…</a:t>
            </a:r>
          </a:p>
          <a:p>
            <a:r>
              <a:rPr lang="en-US" dirty="0" smtClean="0"/>
              <a:t> “But </a:t>
            </a:r>
            <a:r>
              <a:rPr lang="en-US" dirty="0"/>
              <a:t>when the inhabitants of Gibeon heard what Joshua had done to Jericho and to Ai, </a:t>
            </a:r>
            <a:r>
              <a:rPr lang="en-US" dirty="0" smtClean="0"/>
              <a:t>they </a:t>
            </a:r>
            <a:r>
              <a:rPr lang="en-US" dirty="0"/>
              <a:t>on their part acted with </a:t>
            </a:r>
            <a:r>
              <a:rPr lang="en-US" dirty="0" smtClean="0"/>
              <a:t>cunning …</a:t>
            </a:r>
            <a:r>
              <a:rPr lang="en-US" baseline="30000" dirty="0"/>
              <a:t> </a:t>
            </a:r>
            <a:r>
              <a:rPr lang="en-US" dirty="0"/>
              <a:t>And they went to Joshua </a:t>
            </a:r>
            <a:r>
              <a:rPr lang="en-US" dirty="0" smtClean="0"/>
              <a:t>… </a:t>
            </a:r>
            <a:r>
              <a:rPr lang="en-US" dirty="0"/>
              <a:t>“We have come from a distant country, so now make a covenant with us.” </a:t>
            </a:r>
            <a:r>
              <a:rPr lang="en-US" dirty="0" smtClean="0"/>
              <a:t>But </a:t>
            </a:r>
            <a:r>
              <a:rPr lang="en-US" dirty="0"/>
              <a:t>the men of Israel said to the </a:t>
            </a:r>
            <a:r>
              <a:rPr lang="en-US" dirty="0" err="1"/>
              <a:t>Hivites</a:t>
            </a:r>
            <a:r>
              <a:rPr lang="en-US" dirty="0"/>
              <a:t>, “Perhaps you live among us; then how can we make a covenant with </a:t>
            </a:r>
            <a:r>
              <a:rPr lang="en-US" dirty="0" smtClean="0"/>
              <a:t>you?” …</a:t>
            </a:r>
            <a:r>
              <a:rPr lang="en-US" baseline="30000" dirty="0"/>
              <a:t> </a:t>
            </a:r>
            <a:r>
              <a:rPr lang="en-US" dirty="0"/>
              <a:t>They said to him, “From a very distant country your servants have come, because of the name of the </a:t>
            </a:r>
            <a:r>
              <a:rPr lang="en-US" cap="small" dirty="0"/>
              <a:t>Lord</a:t>
            </a:r>
            <a:r>
              <a:rPr lang="en-US" dirty="0"/>
              <a:t> your </a:t>
            </a:r>
            <a:r>
              <a:rPr lang="en-US" dirty="0" smtClean="0"/>
              <a:t>God… </a:t>
            </a:r>
            <a:r>
              <a:rPr lang="en-US" baseline="30000" dirty="0" smtClean="0"/>
              <a:t>’</a:t>
            </a:r>
            <a:r>
              <a:rPr lang="en-US" dirty="0" smtClean="0"/>
              <a:t>Here </a:t>
            </a:r>
            <a:r>
              <a:rPr lang="en-US" dirty="0"/>
              <a:t>is our </a:t>
            </a:r>
            <a:r>
              <a:rPr lang="en-US" dirty="0" smtClean="0"/>
              <a:t>bread… behold</a:t>
            </a:r>
            <a:r>
              <a:rPr lang="en-US" dirty="0"/>
              <a:t>, it is dry and </a:t>
            </a:r>
            <a:r>
              <a:rPr lang="en-US" dirty="0" smtClean="0"/>
              <a:t>crumbly… And </a:t>
            </a:r>
            <a:r>
              <a:rPr lang="en-US" dirty="0"/>
              <a:t>these garments and sandals of ours are worn out from the very long journey</a:t>
            </a:r>
            <a:r>
              <a:rPr lang="en-US" dirty="0" smtClean="0"/>
              <a:t>.”</a:t>
            </a:r>
            <a:r>
              <a:rPr lang="en-US" baseline="30000" dirty="0"/>
              <a:t> </a:t>
            </a:r>
            <a:r>
              <a:rPr lang="en-US" dirty="0"/>
              <a:t>So the men took some of their provisions, but did not ask counsel from the </a:t>
            </a:r>
            <a:r>
              <a:rPr lang="en-US" cap="small" dirty="0"/>
              <a:t>Lord</a:t>
            </a:r>
            <a:r>
              <a:rPr lang="en-US" dirty="0"/>
              <a:t>. </a:t>
            </a:r>
            <a:r>
              <a:rPr lang="en-US" dirty="0" smtClean="0"/>
              <a:t>And </a:t>
            </a:r>
            <a:r>
              <a:rPr lang="en-US" dirty="0"/>
              <a:t>Joshua made peace with them and made a </a:t>
            </a:r>
            <a:r>
              <a:rPr lang="en-US" b="1" dirty="0"/>
              <a:t>covenant</a:t>
            </a:r>
            <a:r>
              <a:rPr lang="en-US" dirty="0"/>
              <a:t> with them, to let them live, and the leaders of the congregation </a:t>
            </a:r>
            <a:r>
              <a:rPr lang="en-US" b="1" dirty="0"/>
              <a:t>swore</a:t>
            </a:r>
            <a:r>
              <a:rPr lang="en-US" dirty="0"/>
              <a:t> to them</a:t>
            </a:r>
            <a:r>
              <a:rPr lang="en-US" dirty="0" smtClean="0"/>
              <a:t>.” Joshua 9:3-15</a:t>
            </a:r>
            <a:endParaRPr lang="en-US" dirty="0"/>
          </a:p>
        </p:txBody>
      </p:sp>
    </p:spTree>
    <p:extLst>
      <p:ext uri="{BB962C8B-B14F-4D97-AF65-F5344CB8AC3E}">
        <p14:creationId xmlns:p14="http://schemas.microsoft.com/office/powerpoint/2010/main" val="2978376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Gibeonite</a:t>
            </a:r>
            <a:r>
              <a:rPr lang="en-US" dirty="0" smtClean="0"/>
              <a:t> </a:t>
            </a:r>
            <a:r>
              <a:rPr lang="en-US" dirty="0"/>
              <a:t>t</a:t>
            </a:r>
            <a:r>
              <a:rPr lang="en-US" dirty="0" smtClean="0"/>
              <a:t>reaty broken</a:t>
            </a:r>
            <a:endParaRPr lang="en-US" dirty="0"/>
          </a:p>
        </p:txBody>
      </p:sp>
      <p:sp>
        <p:nvSpPr>
          <p:cNvPr id="3" name="Content Placeholder 2"/>
          <p:cNvSpPr>
            <a:spLocks noGrp="1"/>
          </p:cNvSpPr>
          <p:nvPr>
            <p:ph idx="1"/>
          </p:nvPr>
        </p:nvSpPr>
        <p:spPr>
          <a:xfrm>
            <a:off x="714081" y="2423886"/>
            <a:ext cx="8925865" cy="3416300"/>
          </a:xfrm>
        </p:spPr>
        <p:txBody>
          <a:bodyPr>
            <a:noAutofit/>
          </a:bodyPr>
          <a:lstStyle/>
          <a:p>
            <a:r>
              <a:rPr lang="en-US" sz="2200" dirty="0" smtClean="0"/>
              <a:t>400 years later: “Now </a:t>
            </a:r>
            <a:r>
              <a:rPr lang="en-US" sz="2200" dirty="0"/>
              <a:t>there was a famine in the days of David for three years, year after year. And David sought the face of the </a:t>
            </a:r>
            <a:r>
              <a:rPr lang="en-US" sz="2200" cap="small" dirty="0"/>
              <a:t>Lord</a:t>
            </a:r>
            <a:r>
              <a:rPr lang="en-US" sz="2200" dirty="0"/>
              <a:t>. And the </a:t>
            </a:r>
            <a:r>
              <a:rPr lang="en-US" sz="2200" cap="small" dirty="0"/>
              <a:t>Lord</a:t>
            </a:r>
            <a:r>
              <a:rPr lang="en-US" sz="2200" dirty="0"/>
              <a:t> said, “There is bloodguilt on Saul and on his house, because he put the </a:t>
            </a:r>
            <a:r>
              <a:rPr lang="en-US" sz="2200" dirty="0" err="1"/>
              <a:t>Gibeonites</a:t>
            </a:r>
            <a:r>
              <a:rPr lang="en-US" sz="2200" dirty="0"/>
              <a:t> to death.” </a:t>
            </a:r>
            <a:r>
              <a:rPr lang="en-US" sz="2200" dirty="0" smtClean="0"/>
              <a:t>…Although </a:t>
            </a:r>
            <a:r>
              <a:rPr lang="en-US" sz="2200" dirty="0"/>
              <a:t>the people of Israel had </a:t>
            </a:r>
            <a:r>
              <a:rPr lang="en-US" sz="2200" b="1" dirty="0"/>
              <a:t>sworn</a:t>
            </a:r>
            <a:r>
              <a:rPr lang="en-US" sz="2200" dirty="0"/>
              <a:t> to spare them, Saul had sought to strike them down in his zeal for the people of Israel and </a:t>
            </a:r>
            <a:r>
              <a:rPr lang="en-US" sz="2200" dirty="0" smtClean="0"/>
              <a:t>Judah.” II Sam 21:1-3</a:t>
            </a:r>
            <a:endParaRPr lang="en-US" sz="2200" dirty="0"/>
          </a:p>
          <a:p>
            <a:endParaRPr lang="en-US" sz="1700" dirty="0"/>
          </a:p>
        </p:txBody>
      </p:sp>
    </p:spTree>
    <p:extLst>
      <p:ext uri="{BB962C8B-B14F-4D97-AF65-F5344CB8AC3E}">
        <p14:creationId xmlns:p14="http://schemas.microsoft.com/office/powerpoint/2010/main" val="1657733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Jephthah’s hasty vow</a:t>
            </a:r>
            <a:endParaRPr lang="en-US" dirty="0"/>
          </a:p>
        </p:txBody>
      </p:sp>
      <p:sp>
        <p:nvSpPr>
          <p:cNvPr id="3" name="Content Placeholder 2"/>
          <p:cNvSpPr>
            <a:spLocks noGrp="1"/>
          </p:cNvSpPr>
          <p:nvPr>
            <p:ph idx="1"/>
          </p:nvPr>
        </p:nvSpPr>
        <p:spPr>
          <a:xfrm>
            <a:off x="941022" y="2714202"/>
            <a:ext cx="10177074" cy="3416300"/>
          </a:xfrm>
        </p:spPr>
        <p:txBody>
          <a:bodyPr>
            <a:noAutofit/>
          </a:bodyPr>
          <a:lstStyle/>
          <a:p>
            <a:r>
              <a:rPr lang="en-US" sz="1700" baseline="30000" dirty="0"/>
              <a:t> </a:t>
            </a:r>
            <a:r>
              <a:rPr lang="en-US" sz="1700" dirty="0"/>
              <a:t>Then the Spirit of the </a:t>
            </a:r>
            <a:r>
              <a:rPr lang="en-US" sz="1700" cap="small" dirty="0"/>
              <a:t>Lord</a:t>
            </a:r>
            <a:r>
              <a:rPr lang="en-US" sz="1700" dirty="0"/>
              <a:t> was upon </a:t>
            </a:r>
            <a:r>
              <a:rPr lang="en-US" sz="1700" dirty="0" smtClean="0"/>
              <a:t>Jephthah... And </a:t>
            </a:r>
            <a:r>
              <a:rPr lang="en-US" sz="1700" dirty="0"/>
              <a:t>Jephthah made a </a:t>
            </a:r>
            <a:r>
              <a:rPr lang="en-US" sz="1700" b="1" dirty="0"/>
              <a:t>vow </a:t>
            </a:r>
            <a:r>
              <a:rPr lang="en-US" sz="1700" dirty="0"/>
              <a:t>to the </a:t>
            </a:r>
            <a:r>
              <a:rPr lang="en-US" sz="1700" cap="small" dirty="0"/>
              <a:t>Lord</a:t>
            </a:r>
            <a:r>
              <a:rPr lang="en-US" sz="1700" dirty="0"/>
              <a:t> and said, “If you will give the Ammonites into my </a:t>
            </a:r>
            <a:r>
              <a:rPr lang="en-US" sz="1700" dirty="0" smtClean="0"/>
              <a:t>hand,</a:t>
            </a:r>
            <a:r>
              <a:rPr lang="en-US" sz="1700" baseline="30000" dirty="0"/>
              <a:t> </a:t>
            </a:r>
            <a:r>
              <a:rPr lang="en-US" sz="1700" dirty="0" smtClean="0"/>
              <a:t>then whatever </a:t>
            </a:r>
            <a:r>
              <a:rPr lang="en-US" sz="1700" dirty="0"/>
              <a:t>comes out from the doors of my house to meet me when I return in peace from the Ammonites shall be the </a:t>
            </a:r>
            <a:r>
              <a:rPr lang="en-US" sz="1700" cap="small" dirty="0"/>
              <a:t>Lord</a:t>
            </a:r>
            <a:r>
              <a:rPr lang="en-US" sz="1700" dirty="0"/>
              <a:t>'s, and I will offer </a:t>
            </a:r>
            <a:r>
              <a:rPr lang="en-US" sz="1700" dirty="0" smtClean="0"/>
              <a:t>it</a:t>
            </a:r>
            <a:r>
              <a:rPr lang="en-US" sz="1700" baseline="30000" dirty="0"/>
              <a:t> </a:t>
            </a:r>
            <a:r>
              <a:rPr lang="en-US" sz="1700" dirty="0" smtClean="0"/>
              <a:t>up </a:t>
            </a:r>
            <a:r>
              <a:rPr lang="en-US" sz="1700" dirty="0"/>
              <a:t>for a burnt offering.” </a:t>
            </a:r>
            <a:r>
              <a:rPr lang="en-US" sz="1700" dirty="0" smtClean="0"/>
              <a:t>So </a:t>
            </a:r>
            <a:r>
              <a:rPr lang="en-US" sz="1700" dirty="0"/>
              <a:t>Jephthah crossed over to the Ammonites to fight against them, and the </a:t>
            </a:r>
            <a:r>
              <a:rPr lang="en-US" sz="1700" cap="small" dirty="0"/>
              <a:t>Lord</a:t>
            </a:r>
            <a:r>
              <a:rPr lang="en-US" sz="1700" dirty="0"/>
              <a:t> gave them into his </a:t>
            </a:r>
            <a:r>
              <a:rPr lang="en-US" sz="1700" dirty="0" smtClean="0"/>
              <a:t>hand…twenty </a:t>
            </a:r>
            <a:r>
              <a:rPr lang="en-US" sz="1700" dirty="0"/>
              <a:t>cities</a:t>
            </a:r>
            <a:r>
              <a:rPr lang="en-US" sz="1700" dirty="0" smtClean="0"/>
              <a:t>,… </a:t>
            </a:r>
            <a:r>
              <a:rPr lang="en-US" sz="1700" dirty="0"/>
              <a:t>with a great blow. So the Ammonites were subdued before the people of </a:t>
            </a:r>
            <a:r>
              <a:rPr lang="en-US" sz="1700" dirty="0" smtClean="0"/>
              <a:t>Israel. Then </a:t>
            </a:r>
            <a:r>
              <a:rPr lang="en-US" sz="1700" dirty="0"/>
              <a:t>Jephthah came to his home at </a:t>
            </a:r>
            <a:r>
              <a:rPr lang="en-US" sz="1700" dirty="0" err="1"/>
              <a:t>Mizpah</a:t>
            </a:r>
            <a:r>
              <a:rPr lang="en-US" sz="1700" dirty="0"/>
              <a:t>. And behold, his daughter came out to meet him with tambourines and with dances. She was his only </a:t>
            </a:r>
            <a:r>
              <a:rPr lang="en-US" sz="1700" dirty="0" smtClean="0"/>
              <a:t>child... And </a:t>
            </a:r>
            <a:r>
              <a:rPr lang="en-US" sz="1700" dirty="0"/>
              <a:t>as soon as he saw her, he tore his clothes and said, “Alas, my daughter! You have brought me very low, and you have become the cause of great trouble to me. For I have opened my mouth to the </a:t>
            </a:r>
            <a:r>
              <a:rPr lang="en-US" sz="1700" cap="small" dirty="0"/>
              <a:t>Lord</a:t>
            </a:r>
            <a:r>
              <a:rPr lang="en-US" sz="1700" dirty="0"/>
              <a:t>, and I cannot take back my </a:t>
            </a:r>
            <a:r>
              <a:rPr lang="en-US" sz="1700" b="1" dirty="0"/>
              <a:t>vow</a:t>
            </a:r>
            <a:r>
              <a:rPr lang="en-US" sz="1700" dirty="0"/>
              <a:t>.” </a:t>
            </a:r>
            <a:r>
              <a:rPr lang="en-US" sz="1700" dirty="0" smtClean="0"/>
              <a:t>…And </a:t>
            </a:r>
            <a:r>
              <a:rPr lang="en-US" sz="1700" dirty="0"/>
              <a:t>at the end of two months, she returned to her father, who did with her according to his vow that he had made</a:t>
            </a:r>
            <a:r>
              <a:rPr lang="en-US" sz="1700" dirty="0" smtClean="0"/>
              <a:t>.” Judges 11: 29-40</a:t>
            </a:r>
            <a:endParaRPr lang="en-US" sz="1700" dirty="0"/>
          </a:p>
        </p:txBody>
      </p:sp>
    </p:spTree>
    <p:extLst>
      <p:ext uri="{BB962C8B-B14F-4D97-AF65-F5344CB8AC3E}">
        <p14:creationId xmlns:p14="http://schemas.microsoft.com/office/powerpoint/2010/main" val="3146317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covenant</a:t>
            </a:r>
            <a:endParaRPr lang="en-US" dirty="0"/>
          </a:p>
        </p:txBody>
      </p:sp>
      <p:sp>
        <p:nvSpPr>
          <p:cNvPr id="3" name="Content Placeholder 2"/>
          <p:cNvSpPr>
            <a:spLocks noGrp="1"/>
          </p:cNvSpPr>
          <p:nvPr>
            <p:ph idx="1"/>
          </p:nvPr>
        </p:nvSpPr>
        <p:spPr>
          <a:xfrm>
            <a:off x="1154955" y="2603500"/>
            <a:ext cx="8934442" cy="4107266"/>
          </a:xfrm>
        </p:spPr>
        <p:txBody>
          <a:bodyPr>
            <a:normAutofit fontScale="92500" lnSpcReduction="10000"/>
          </a:bodyPr>
          <a:lstStyle/>
          <a:p>
            <a:r>
              <a:rPr lang="en-US" dirty="0" smtClean="0"/>
              <a:t>Jonathan and David:</a:t>
            </a:r>
          </a:p>
          <a:p>
            <a:r>
              <a:rPr lang="en-US" dirty="0" smtClean="0"/>
              <a:t>“</a:t>
            </a:r>
            <a:r>
              <a:rPr lang="en-US" dirty="0"/>
              <a:t>the soul of Jonathan was knit to the soul of David, and Jonathan loved him as himself</a:t>
            </a:r>
            <a:r>
              <a:rPr lang="en-US" dirty="0" smtClean="0"/>
              <a:t>... Then </a:t>
            </a:r>
            <a:r>
              <a:rPr lang="en-US" dirty="0"/>
              <a:t>Jonathan made a </a:t>
            </a:r>
            <a:r>
              <a:rPr lang="en-US" b="1" dirty="0"/>
              <a:t>covenant</a:t>
            </a:r>
            <a:r>
              <a:rPr lang="en-US" dirty="0"/>
              <a:t> with David because he loved him as himself</a:t>
            </a:r>
            <a:r>
              <a:rPr lang="en-US" dirty="0" smtClean="0"/>
              <a:t>.</a:t>
            </a:r>
            <a:r>
              <a:rPr lang="en-US" baseline="30000" dirty="0"/>
              <a:t> </a:t>
            </a:r>
            <a:r>
              <a:rPr lang="en-US" dirty="0"/>
              <a:t>Jonathan stripped himself of the robe that was on him and gave it to David, with his armor, including his sword and his bow and his belt.” I Sam </a:t>
            </a:r>
            <a:r>
              <a:rPr lang="en-US" dirty="0" smtClean="0"/>
              <a:t>18:1-4</a:t>
            </a:r>
            <a:endParaRPr lang="en-US" dirty="0"/>
          </a:p>
          <a:p>
            <a:r>
              <a:rPr lang="en-US" dirty="0" smtClean="0"/>
              <a:t>“</a:t>
            </a:r>
            <a:r>
              <a:rPr lang="en-US" dirty="0"/>
              <a:t>So Jonathan made a </a:t>
            </a:r>
            <a:r>
              <a:rPr lang="en-US" b="1" i="1" dirty="0"/>
              <a:t>covenant</a:t>
            </a:r>
            <a:r>
              <a:rPr lang="en-US" dirty="0"/>
              <a:t> with the house of David, </a:t>
            </a:r>
            <a:r>
              <a:rPr lang="en-US" i="1" dirty="0" smtClean="0"/>
              <a:t>…</a:t>
            </a:r>
            <a:r>
              <a:rPr lang="en-US" baseline="30000" dirty="0"/>
              <a:t> </a:t>
            </a:r>
            <a:r>
              <a:rPr lang="en-US" dirty="0" smtClean="0"/>
              <a:t>Jonathan </a:t>
            </a:r>
            <a:r>
              <a:rPr lang="en-US" dirty="0"/>
              <a:t>made </a:t>
            </a:r>
            <a:r>
              <a:rPr lang="en-US" b="1" dirty="0"/>
              <a:t>David vow </a:t>
            </a:r>
            <a:r>
              <a:rPr lang="en-US" dirty="0"/>
              <a:t>again because of his love for him, because he loved him </a:t>
            </a:r>
            <a:r>
              <a:rPr lang="en-US" dirty="0" smtClean="0"/>
              <a:t>as </a:t>
            </a:r>
            <a:r>
              <a:rPr lang="en-US" dirty="0"/>
              <a:t>he loved his own </a:t>
            </a:r>
            <a:r>
              <a:rPr lang="en-US" dirty="0" smtClean="0"/>
              <a:t>life.. </a:t>
            </a:r>
            <a:r>
              <a:rPr lang="en-US" dirty="0"/>
              <a:t>As for the agreement of which you and I have spoken, behold, the </a:t>
            </a:r>
            <a:r>
              <a:rPr lang="en-US" cap="small" dirty="0"/>
              <a:t>Lord</a:t>
            </a:r>
            <a:r>
              <a:rPr lang="en-US" dirty="0"/>
              <a:t> is between you and me forever</a:t>
            </a:r>
            <a:r>
              <a:rPr lang="en-US" dirty="0" smtClean="0"/>
              <a:t>.“ I Sam 20:23</a:t>
            </a:r>
          </a:p>
          <a:p>
            <a:r>
              <a:rPr lang="en-US" dirty="0"/>
              <a:t>“Thus he said to him, “Do not be afraid, because the hand of Saul my father will not find you, and you will be king over Israel and I will be next to you; and Saul my father knows that also</a:t>
            </a:r>
            <a:r>
              <a:rPr lang="en-US" dirty="0" smtClean="0"/>
              <a:t>.”</a:t>
            </a:r>
            <a:r>
              <a:rPr lang="en-US" baseline="30000" dirty="0"/>
              <a:t> </a:t>
            </a:r>
            <a:r>
              <a:rPr lang="en-US" dirty="0"/>
              <a:t>So the two of them made a </a:t>
            </a:r>
            <a:r>
              <a:rPr lang="en-US" b="1" dirty="0"/>
              <a:t>covenant</a:t>
            </a:r>
            <a:r>
              <a:rPr lang="en-US" dirty="0"/>
              <a:t> before the </a:t>
            </a:r>
            <a:r>
              <a:rPr lang="en-US" cap="small" dirty="0"/>
              <a:t>Lord</a:t>
            </a:r>
            <a:r>
              <a:rPr lang="en-US" dirty="0"/>
              <a:t>; and David stayed at </a:t>
            </a:r>
            <a:r>
              <a:rPr lang="en-US" dirty="0" err="1"/>
              <a:t>Horesh</a:t>
            </a:r>
            <a:r>
              <a:rPr lang="en-US" dirty="0"/>
              <a:t> while Jonathan went to his house.” I Sam </a:t>
            </a:r>
            <a:r>
              <a:rPr lang="en-US" dirty="0" smtClean="0"/>
              <a:t>23:17-18</a:t>
            </a:r>
          </a:p>
          <a:p>
            <a:r>
              <a:rPr lang="en-US" dirty="0" smtClean="0"/>
              <a:t>David cares for Mephibosheth, son of Jonathan. II Sam 9</a:t>
            </a:r>
            <a:endParaRPr lang="en-US" dirty="0"/>
          </a:p>
        </p:txBody>
      </p:sp>
    </p:spTree>
    <p:extLst>
      <p:ext uri="{BB962C8B-B14F-4D97-AF65-F5344CB8AC3E}">
        <p14:creationId xmlns:p14="http://schemas.microsoft.com/office/powerpoint/2010/main" val="63108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Covenants</a:t>
            </a:r>
            <a:endParaRPr lang="en-US" dirty="0"/>
          </a:p>
        </p:txBody>
      </p:sp>
      <p:sp>
        <p:nvSpPr>
          <p:cNvPr id="3" name="Content Placeholder 2"/>
          <p:cNvSpPr>
            <a:spLocks noGrp="1"/>
          </p:cNvSpPr>
          <p:nvPr>
            <p:ph idx="1"/>
          </p:nvPr>
        </p:nvSpPr>
        <p:spPr/>
        <p:txBody>
          <a:bodyPr/>
          <a:lstStyle/>
          <a:p>
            <a:r>
              <a:rPr lang="en-US" dirty="0"/>
              <a:t>Break any unholy covenants or dedications you or others have made for </a:t>
            </a:r>
            <a:r>
              <a:rPr lang="en-US" dirty="0" smtClean="0"/>
              <a:t>you in Jesus Name</a:t>
            </a:r>
          </a:p>
          <a:p>
            <a:pPr lvl="1"/>
            <a:r>
              <a:rPr lang="en-US" dirty="0" smtClean="0"/>
              <a:t>Have you joined any unholy organizations?</a:t>
            </a:r>
          </a:p>
          <a:p>
            <a:pPr lvl="1"/>
            <a:r>
              <a:rPr lang="en-US" dirty="0" smtClean="0"/>
              <a:t>Were you dedicated in a temple to an idol?</a:t>
            </a:r>
          </a:p>
          <a:p>
            <a:endParaRPr lang="en-US" dirty="0"/>
          </a:p>
          <a:p>
            <a:r>
              <a:rPr lang="en-US" dirty="0"/>
              <a:t>C</a:t>
            </a:r>
            <a:r>
              <a:rPr lang="en-US" dirty="0" smtClean="0"/>
              <a:t>ovenants like marriage and salvation should be honored and never broken</a:t>
            </a:r>
          </a:p>
        </p:txBody>
      </p:sp>
    </p:spTree>
    <p:extLst>
      <p:ext uri="{BB962C8B-B14F-4D97-AF65-F5344CB8AC3E}">
        <p14:creationId xmlns:p14="http://schemas.microsoft.com/office/powerpoint/2010/main" val="1084098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81109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1154955" y="2603500"/>
            <a:ext cx="8761412" cy="3874792"/>
          </a:xfrm>
        </p:spPr>
        <p:txBody>
          <a:bodyPr>
            <a:normAutofit fontScale="92500" lnSpcReduction="20000"/>
          </a:bodyPr>
          <a:lstStyle/>
          <a:p>
            <a:r>
              <a:rPr lang="en-US" sz="2200" dirty="0"/>
              <a:t>Have you ever spoken something negative about yourself that has came </a:t>
            </a:r>
            <a:r>
              <a:rPr lang="en-US" sz="2200"/>
              <a:t>to </a:t>
            </a:r>
            <a:r>
              <a:rPr lang="en-US" sz="2200" smtClean="0"/>
              <a:t>pass? </a:t>
            </a:r>
            <a:r>
              <a:rPr lang="en-US" sz="2200" dirty="0"/>
              <a:t>For example: "I'm sick and tired..." or "If I don't quit typing, I'm going to get arthritis!"</a:t>
            </a:r>
          </a:p>
          <a:p>
            <a:r>
              <a:rPr lang="en-US" sz="2200" dirty="0" smtClean="0"/>
              <a:t>Has </a:t>
            </a:r>
            <a:r>
              <a:rPr lang="en-US" sz="2200" dirty="0"/>
              <a:t>your parents, or those in authority over you spoken out a curse over you? For example: "You'll never amount to anything!" or "You'll never get out of debt" or "You're so dumb"</a:t>
            </a:r>
          </a:p>
          <a:p>
            <a:r>
              <a:rPr lang="en-US" sz="2200" dirty="0" smtClean="0"/>
              <a:t>Have </a:t>
            </a:r>
            <a:r>
              <a:rPr lang="en-US" sz="2200" dirty="0"/>
              <a:t>you ever made a vow out of anger? If so, what? For example: "I'll never let anybody push me around again!" or "I'm never going to be hurt again!"</a:t>
            </a:r>
          </a:p>
          <a:p>
            <a:r>
              <a:rPr lang="en-US" sz="2200" dirty="0" smtClean="0"/>
              <a:t>Have </a:t>
            </a:r>
            <a:r>
              <a:rPr lang="en-US" sz="2200" dirty="0"/>
              <a:t>you ever wished to die? Have you ever said it?</a:t>
            </a:r>
          </a:p>
          <a:p>
            <a:r>
              <a:rPr lang="en-US" sz="2200" dirty="0" smtClean="0"/>
              <a:t>If </a:t>
            </a:r>
            <a:r>
              <a:rPr lang="en-US" sz="2200" dirty="0"/>
              <a:t>you have made any vows or oaths, what are they</a:t>
            </a:r>
            <a:r>
              <a:rPr lang="en-US" sz="2200" dirty="0" smtClean="0"/>
              <a:t>? (blood covenants, signed covenants, unholy membership vows,…)</a:t>
            </a:r>
            <a:endParaRPr lang="en-US" sz="2200" dirty="0"/>
          </a:p>
          <a:p>
            <a:endParaRPr lang="en-US" dirty="0"/>
          </a:p>
        </p:txBody>
      </p:sp>
    </p:spTree>
    <p:extLst>
      <p:ext uri="{BB962C8B-B14F-4D97-AF65-F5344CB8AC3E}">
        <p14:creationId xmlns:p14="http://schemas.microsoft.com/office/powerpoint/2010/main" val="3589993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Curses</a:t>
            </a:r>
            <a:endParaRPr lang="en-US" dirty="0"/>
          </a:p>
        </p:txBody>
      </p:sp>
      <p:sp>
        <p:nvSpPr>
          <p:cNvPr id="3" name="Content Placeholder 2"/>
          <p:cNvSpPr>
            <a:spLocks noGrp="1"/>
          </p:cNvSpPr>
          <p:nvPr>
            <p:ph idx="1"/>
          </p:nvPr>
        </p:nvSpPr>
        <p:spPr/>
        <p:txBody>
          <a:bodyPr>
            <a:normAutofit/>
          </a:bodyPr>
          <a:lstStyle/>
          <a:p>
            <a:r>
              <a:rPr lang="en-US" sz="2000" dirty="0"/>
              <a:t>“Like a sparrow in its flitting, like a swallow in its flying, </a:t>
            </a:r>
            <a:r>
              <a:rPr lang="en-US" sz="2000" b="1" dirty="0"/>
              <a:t>a curse that is causeless does not alight</a:t>
            </a:r>
            <a:r>
              <a:rPr lang="en-US" sz="2000" dirty="0"/>
              <a:t>.” </a:t>
            </a:r>
            <a:r>
              <a:rPr lang="en-US" sz="2000" dirty="0" err="1"/>
              <a:t>Prov</a:t>
            </a:r>
            <a:r>
              <a:rPr lang="en-US" sz="2000" dirty="0"/>
              <a:t> </a:t>
            </a:r>
            <a:r>
              <a:rPr lang="en-US" sz="2000" dirty="0" smtClean="0"/>
              <a:t>26:2</a:t>
            </a:r>
            <a:endParaRPr lang="en-US" sz="2000" dirty="0"/>
          </a:p>
          <a:p>
            <a:r>
              <a:rPr lang="en-US" sz="2000" dirty="0" smtClean="0"/>
              <a:t>Curses carry spiritual weight</a:t>
            </a:r>
          </a:p>
          <a:p>
            <a:r>
              <a:rPr lang="en-US" sz="2000" dirty="0" smtClean="0"/>
              <a:t>Curses can be done by people or God</a:t>
            </a:r>
          </a:p>
          <a:p>
            <a:endParaRPr lang="en-US" sz="2000" dirty="0"/>
          </a:p>
          <a:p>
            <a:r>
              <a:rPr lang="en-US" sz="2000" dirty="0" smtClean="0"/>
              <a:t>“</a:t>
            </a:r>
            <a:r>
              <a:rPr lang="en-US" sz="2000" b="1" dirty="0" smtClean="0"/>
              <a:t>Death </a:t>
            </a:r>
            <a:r>
              <a:rPr lang="en-US" sz="2000" b="1" dirty="0"/>
              <a:t>and life </a:t>
            </a:r>
            <a:r>
              <a:rPr lang="en-US" sz="2000" dirty="0"/>
              <a:t>are in the power of the </a:t>
            </a:r>
            <a:r>
              <a:rPr lang="en-US" sz="2000" b="1" dirty="0" smtClean="0"/>
              <a:t>tongue</a:t>
            </a:r>
            <a:r>
              <a:rPr lang="en-US" sz="2000" dirty="0" smtClean="0"/>
              <a:t>,</a:t>
            </a:r>
            <a:r>
              <a:rPr lang="en-US" sz="2000" dirty="0"/>
              <a:t> </a:t>
            </a:r>
            <a:r>
              <a:rPr lang="en-US" sz="2000" dirty="0" smtClean="0"/>
              <a:t>and </a:t>
            </a:r>
            <a:r>
              <a:rPr lang="en-US" sz="2000" dirty="0"/>
              <a:t>those who love it will eat its fruits</a:t>
            </a:r>
            <a:r>
              <a:rPr lang="en-US" sz="2000" dirty="0" smtClean="0"/>
              <a:t>.” </a:t>
            </a:r>
            <a:r>
              <a:rPr lang="en-US" sz="2000" dirty="0" err="1" smtClean="0"/>
              <a:t>Prov</a:t>
            </a:r>
            <a:r>
              <a:rPr lang="en-US" sz="2000" dirty="0" smtClean="0"/>
              <a:t> 18:21</a:t>
            </a:r>
          </a:p>
          <a:p>
            <a:endParaRPr lang="en-US" sz="2000" dirty="0"/>
          </a:p>
          <a:p>
            <a:endParaRPr lang="en-US" sz="2000" dirty="0"/>
          </a:p>
        </p:txBody>
      </p:sp>
    </p:spTree>
    <p:extLst>
      <p:ext uri="{BB962C8B-B14F-4D97-AF65-F5344CB8AC3E}">
        <p14:creationId xmlns:p14="http://schemas.microsoft.com/office/powerpoint/2010/main" val="1536106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Curse: II King 5</a:t>
            </a:r>
            <a:endParaRPr lang="en-US" dirty="0"/>
          </a:p>
        </p:txBody>
      </p:sp>
      <p:sp>
        <p:nvSpPr>
          <p:cNvPr id="3" name="Content Placeholder 2"/>
          <p:cNvSpPr>
            <a:spLocks noGrp="1"/>
          </p:cNvSpPr>
          <p:nvPr>
            <p:ph idx="1"/>
          </p:nvPr>
        </p:nvSpPr>
        <p:spPr/>
        <p:txBody>
          <a:bodyPr>
            <a:normAutofit/>
          </a:bodyPr>
          <a:lstStyle/>
          <a:p>
            <a:r>
              <a:rPr lang="en-US" sz="2200" dirty="0" smtClean="0"/>
              <a:t>Elisha was a prophet of God</a:t>
            </a:r>
          </a:p>
          <a:p>
            <a:r>
              <a:rPr lang="en-US" sz="2200" dirty="0" smtClean="0"/>
              <a:t>II Kings 5 – </a:t>
            </a:r>
            <a:r>
              <a:rPr lang="en-US" sz="2200" dirty="0" err="1" smtClean="0"/>
              <a:t>Naaman</a:t>
            </a:r>
            <a:r>
              <a:rPr lang="en-US" sz="2200" dirty="0" smtClean="0"/>
              <a:t> is healed of leprosy after visiting Elisha. </a:t>
            </a:r>
            <a:r>
              <a:rPr lang="en-US" sz="2200" dirty="0" err="1" smtClean="0"/>
              <a:t>Gehazi</a:t>
            </a:r>
            <a:r>
              <a:rPr lang="en-US" sz="2200" dirty="0" smtClean="0"/>
              <a:t>, Elisha’s servant, is greedy and goes after </a:t>
            </a:r>
            <a:r>
              <a:rPr lang="en-US" sz="2200" dirty="0" err="1" smtClean="0"/>
              <a:t>Naaman</a:t>
            </a:r>
            <a:r>
              <a:rPr lang="en-US" sz="2200" dirty="0" smtClean="0"/>
              <a:t> for a reward that Elisha turned down. Elisha pronounces </a:t>
            </a:r>
            <a:r>
              <a:rPr lang="en-US" sz="2200" dirty="0"/>
              <a:t>the judgment </a:t>
            </a:r>
            <a:r>
              <a:rPr lang="en-US" sz="2200" dirty="0" smtClean="0"/>
              <a:t>in verse 27, “</a:t>
            </a:r>
            <a:r>
              <a:rPr lang="en-US" sz="2200" b="1" dirty="0" smtClean="0"/>
              <a:t>’Therefore </a:t>
            </a:r>
            <a:r>
              <a:rPr lang="en-US" sz="2200" b="1" dirty="0"/>
              <a:t>the leprosy of </a:t>
            </a:r>
            <a:r>
              <a:rPr lang="en-US" sz="2200" b="1" dirty="0" err="1"/>
              <a:t>Naaman</a:t>
            </a:r>
            <a:r>
              <a:rPr lang="en-US" sz="2200" b="1" dirty="0"/>
              <a:t> shall cling to you and to your descendants forever</a:t>
            </a:r>
            <a:r>
              <a:rPr lang="en-US" sz="2200" dirty="0" smtClean="0"/>
              <a:t>.’ </a:t>
            </a:r>
            <a:r>
              <a:rPr lang="en-US" sz="2200" dirty="0"/>
              <a:t>So </a:t>
            </a:r>
            <a:r>
              <a:rPr lang="en-US" sz="2200" dirty="0" smtClean="0"/>
              <a:t>he [</a:t>
            </a:r>
            <a:r>
              <a:rPr lang="en-US" sz="2200" dirty="0" err="1" smtClean="0"/>
              <a:t>Gehazi</a:t>
            </a:r>
            <a:r>
              <a:rPr lang="en-US" sz="2200" dirty="0" smtClean="0"/>
              <a:t>] </a:t>
            </a:r>
            <a:r>
              <a:rPr lang="en-US" sz="2200" dirty="0"/>
              <a:t>went out from his presence a leper, like snow</a:t>
            </a:r>
            <a:r>
              <a:rPr lang="en-US" sz="2200" dirty="0" smtClean="0"/>
              <a:t>.”</a:t>
            </a:r>
          </a:p>
          <a:p>
            <a:endParaRPr lang="en-US" sz="2200" dirty="0"/>
          </a:p>
        </p:txBody>
      </p:sp>
    </p:spTree>
    <p:extLst>
      <p:ext uri="{BB962C8B-B14F-4D97-AF65-F5344CB8AC3E}">
        <p14:creationId xmlns:p14="http://schemas.microsoft.com/office/powerpoint/2010/main" val="489894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Curses: Numbers 22-23</a:t>
            </a:r>
            <a:endParaRPr lang="en-US" dirty="0"/>
          </a:p>
        </p:txBody>
      </p:sp>
      <p:sp>
        <p:nvSpPr>
          <p:cNvPr id="3" name="Content Placeholder 2"/>
          <p:cNvSpPr>
            <a:spLocks noGrp="1"/>
          </p:cNvSpPr>
          <p:nvPr>
            <p:ph idx="1"/>
          </p:nvPr>
        </p:nvSpPr>
        <p:spPr>
          <a:xfrm>
            <a:off x="1154953" y="2354118"/>
            <a:ext cx="9269205" cy="4503882"/>
          </a:xfrm>
        </p:spPr>
        <p:txBody>
          <a:bodyPr>
            <a:normAutofit/>
          </a:bodyPr>
          <a:lstStyle/>
          <a:p>
            <a:r>
              <a:rPr lang="en-US" sz="2200" dirty="0" err="1" smtClean="0"/>
              <a:t>Balak</a:t>
            </a:r>
            <a:r>
              <a:rPr lang="en-US" sz="2200" dirty="0" smtClean="0"/>
              <a:t>, the king of Moab calls for Balaam </a:t>
            </a:r>
          </a:p>
          <a:p>
            <a:pPr lvl="1"/>
            <a:r>
              <a:rPr lang="en-US" sz="2200" dirty="0" smtClean="0"/>
              <a:t>“Come </a:t>
            </a:r>
            <a:r>
              <a:rPr lang="en-US" sz="2200" dirty="0"/>
              <a:t>now, </a:t>
            </a:r>
            <a:r>
              <a:rPr lang="en-US" sz="2200" b="1" dirty="0"/>
              <a:t>curse</a:t>
            </a:r>
            <a:r>
              <a:rPr lang="en-US" sz="2200" dirty="0"/>
              <a:t> this people for me, since they are too mighty for </a:t>
            </a:r>
            <a:r>
              <a:rPr lang="en-US" sz="2200" dirty="0" smtClean="0"/>
              <a:t>me… </a:t>
            </a:r>
            <a:r>
              <a:rPr lang="en-US" sz="2200" dirty="0"/>
              <a:t>for I know that he whom you </a:t>
            </a:r>
            <a:r>
              <a:rPr lang="en-US" sz="2200" b="1" dirty="0"/>
              <a:t>bless is blessed</a:t>
            </a:r>
            <a:r>
              <a:rPr lang="en-US" sz="2200" dirty="0"/>
              <a:t>, and he whom you </a:t>
            </a:r>
            <a:r>
              <a:rPr lang="en-US" sz="2200" b="1" dirty="0"/>
              <a:t>curse is cursed</a:t>
            </a:r>
            <a:r>
              <a:rPr lang="en-US" sz="2200" dirty="0" smtClean="0"/>
              <a:t>.” v6</a:t>
            </a:r>
          </a:p>
          <a:p>
            <a:endParaRPr lang="en-US" sz="2200" dirty="0" smtClean="0"/>
          </a:p>
          <a:p>
            <a:r>
              <a:rPr lang="en-US" sz="2200" dirty="0" smtClean="0"/>
              <a:t>Balaam ends up blessing Israel three or four times </a:t>
            </a:r>
          </a:p>
          <a:p>
            <a:pPr lvl="1"/>
            <a:r>
              <a:rPr lang="en-US" sz="2200" dirty="0" smtClean="0"/>
              <a:t>“And </a:t>
            </a:r>
            <a:r>
              <a:rPr lang="en-US" sz="2200" dirty="0" err="1"/>
              <a:t>Balak</a:t>
            </a:r>
            <a:r>
              <a:rPr lang="en-US" sz="2200" dirty="0"/>
              <a:t> said to Balaam, </a:t>
            </a:r>
            <a:r>
              <a:rPr lang="en-US" sz="2200" dirty="0" smtClean="0"/>
              <a:t>‘What </a:t>
            </a:r>
            <a:r>
              <a:rPr lang="en-US" sz="2200" dirty="0"/>
              <a:t>have you done to me? I took you to </a:t>
            </a:r>
            <a:r>
              <a:rPr lang="en-US" sz="2200" b="1" dirty="0"/>
              <a:t>curse</a:t>
            </a:r>
            <a:r>
              <a:rPr lang="en-US" sz="2200" dirty="0"/>
              <a:t> my enemies, and behold, you have done nothing but </a:t>
            </a:r>
            <a:r>
              <a:rPr lang="en-US" sz="2200" b="1" dirty="0"/>
              <a:t>bless</a:t>
            </a:r>
            <a:r>
              <a:rPr lang="en-US" sz="2200" dirty="0"/>
              <a:t> them</a:t>
            </a:r>
            <a:r>
              <a:rPr lang="en-US" sz="2200" dirty="0" smtClean="0"/>
              <a:t>.’ And </a:t>
            </a:r>
            <a:r>
              <a:rPr lang="en-US" sz="2200" dirty="0"/>
              <a:t>he answered and said, </a:t>
            </a:r>
            <a:r>
              <a:rPr lang="en-US" sz="2200" dirty="0" smtClean="0"/>
              <a:t>‘Must </a:t>
            </a:r>
            <a:r>
              <a:rPr lang="en-US" sz="2200" dirty="0"/>
              <a:t>I not take care to speak what the </a:t>
            </a:r>
            <a:r>
              <a:rPr lang="en-US" sz="2200" cap="small" dirty="0"/>
              <a:t>Lord</a:t>
            </a:r>
            <a:r>
              <a:rPr lang="en-US" sz="2200" dirty="0"/>
              <a:t> puts in my mouth</a:t>
            </a:r>
            <a:r>
              <a:rPr lang="en-US" sz="2200" dirty="0" smtClean="0"/>
              <a:t>?’” v11-12</a:t>
            </a:r>
            <a:endParaRPr lang="en-US" sz="2200" dirty="0"/>
          </a:p>
          <a:p>
            <a:endParaRPr lang="en-US" dirty="0"/>
          </a:p>
        </p:txBody>
      </p:sp>
    </p:spTree>
    <p:extLst>
      <p:ext uri="{BB962C8B-B14F-4D97-AF65-F5344CB8AC3E}">
        <p14:creationId xmlns:p14="http://schemas.microsoft.com/office/powerpoint/2010/main" val="1677891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Curse: Jericho</a:t>
            </a:r>
            <a:endParaRPr lang="en-US" dirty="0"/>
          </a:p>
        </p:txBody>
      </p:sp>
      <p:sp>
        <p:nvSpPr>
          <p:cNvPr id="3" name="Content Placeholder 2"/>
          <p:cNvSpPr>
            <a:spLocks noGrp="1"/>
          </p:cNvSpPr>
          <p:nvPr>
            <p:ph idx="1"/>
          </p:nvPr>
        </p:nvSpPr>
        <p:spPr/>
        <p:txBody>
          <a:bodyPr>
            <a:noAutofit/>
          </a:bodyPr>
          <a:lstStyle/>
          <a:p>
            <a:r>
              <a:rPr lang="en-US" sz="2200" dirty="0"/>
              <a:t>“Joshua laid an oath on them at that time, saying, “</a:t>
            </a:r>
            <a:r>
              <a:rPr lang="en-US" sz="2200" b="1" dirty="0"/>
              <a:t>Cursed </a:t>
            </a:r>
            <a:r>
              <a:rPr lang="en-US" sz="2200" dirty="0"/>
              <a:t>before the </a:t>
            </a:r>
            <a:r>
              <a:rPr lang="en-US" sz="2200" cap="small" dirty="0"/>
              <a:t>Lord</a:t>
            </a:r>
            <a:r>
              <a:rPr lang="en-US" sz="2200" dirty="0"/>
              <a:t> be the man who rises up and rebuilds this city, Jericho</a:t>
            </a:r>
            <a:r>
              <a:rPr lang="en-US" sz="2200" dirty="0" smtClean="0"/>
              <a:t>. ‘At </a:t>
            </a:r>
            <a:r>
              <a:rPr lang="en-US" sz="2200" dirty="0"/>
              <a:t>the cost of his firstborn shall </a:t>
            </a:r>
            <a:r>
              <a:rPr lang="en-US" sz="2200" dirty="0" smtClean="0"/>
              <a:t>he lay </a:t>
            </a:r>
            <a:r>
              <a:rPr lang="en-US" sz="2200" dirty="0"/>
              <a:t>its </a:t>
            </a:r>
            <a:r>
              <a:rPr lang="en-US" sz="2200" dirty="0" smtClean="0"/>
              <a:t>foundation, and </a:t>
            </a:r>
            <a:r>
              <a:rPr lang="en-US" sz="2200" dirty="0"/>
              <a:t>at the cost of his youngest </a:t>
            </a:r>
            <a:r>
              <a:rPr lang="en-US" sz="2200" dirty="0" smtClean="0"/>
              <a:t>son shall </a:t>
            </a:r>
            <a:r>
              <a:rPr lang="en-US" sz="2200" dirty="0"/>
              <a:t>he set up its gates</a:t>
            </a:r>
            <a:r>
              <a:rPr lang="en-US" sz="2200" dirty="0" smtClean="0"/>
              <a:t>.’” Joshua 6:26</a:t>
            </a:r>
          </a:p>
          <a:p>
            <a:r>
              <a:rPr lang="en-US" sz="2200" dirty="0" smtClean="0"/>
              <a:t>About 550 years later: “In </a:t>
            </a:r>
            <a:r>
              <a:rPr lang="en-US" sz="2200" dirty="0"/>
              <a:t>his days </a:t>
            </a:r>
            <a:r>
              <a:rPr lang="en-US" sz="2200" dirty="0" err="1"/>
              <a:t>Hiel</a:t>
            </a:r>
            <a:r>
              <a:rPr lang="en-US" sz="2200" dirty="0"/>
              <a:t> of Bethel built Jericho. He laid its foundation at the cost of </a:t>
            </a:r>
            <a:r>
              <a:rPr lang="en-US" sz="2200" dirty="0" err="1"/>
              <a:t>Abiram</a:t>
            </a:r>
            <a:r>
              <a:rPr lang="en-US" sz="2200" dirty="0"/>
              <a:t> his firstborn, and set up its gates at the cost of his youngest son </a:t>
            </a:r>
            <a:r>
              <a:rPr lang="en-US" sz="2200" dirty="0" err="1"/>
              <a:t>Segub</a:t>
            </a:r>
            <a:r>
              <a:rPr lang="en-US" sz="2200" dirty="0"/>
              <a:t>, according to the word of the </a:t>
            </a:r>
            <a:r>
              <a:rPr lang="en-US" sz="2200" cap="small" dirty="0"/>
              <a:t>Lord</a:t>
            </a:r>
            <a:r>
              <a:rPr lang="en-US" sz="2200" dirty="0"/>
              <a:t>, which he spoke by Joshua the son of Nun.” </a:t>
            </a:r>
            <a:r>
              <a:rPr lang="en-US" sz="2200" dirty="0" smtClean="0"/>
              <a:t>I King 16:34</a:t>
            </a:r>
            <a:endParaRPr lang="en-US" sz="2200" dirty="0"/>
          </a:p>
        </p:txBody>
      </p:sp>
    </p:spTree>
    <p:extLst>
      <p:ext uri="{BB962C8B-B14F-4D97-AF65-F5344CB8AC3E}">
        <p14:creationId xmlns:p14="http://schemas.microsoft.com/office/powerpoint/2010/main" val="3682980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curses the fig tree</a:t>
            </a:r>
            <a:endParaRPr lang="en-US" dirty="0"/>
          </a:p>
        </p:txBody>
      </p:sp>
      <p:sp>
        <p:nvSpPr>
          <p:cNvPr id="3" name="Content Placeholder 2"/>
          <p:cNvSpPr>
            <a:spLocks noGrp="1"/>
          </p:cNvSpPr>
          <p:nvPr>
            <p:ph idx="1"/>
          </p:nvPr>
        </p:nvSpPr>
        <p:spPr/>
        <p:txBody>
          <a:bodyPr/>
          <a:lstStyle/>
          <a:p>
            <a:r>
              <a:rPr lang="en-US" dirty="0" smtClean="0"/>
              <a:t>”He [Christ] </a:t>
            </a:r>
            <a:r>
              <a:rPr lang="en-US" dirty="0"/>
              <a:t>was hungry. </a:t>
            </a:r>
            <a:r>
              <a:rPr lang="en-US" dirty="0" smtClean="0"/>
              <a:t>And </a:t>
            </a:r>
            <a:r>
              <a:rPr lang="en-US" dirty="0"/>
              <a:t>seeing in the distance a fig tree in leaf, he went to see if he could find anything on it. When he came to it, he found nothing but leaves, for it was not the season for figs. </a:t>
            </a:r>
            <a:r>
              <a:rPr lang="en-US" dirty="0" smtClean="0"/>
              <a:t>And </a:t>
            </a:r>
            <a:r>
              <a:rPr lang="en-US" dirty="0"/>
              <a:t>he said to it, </a:t>
            </a:r>
            <a:r>
              <a:rPr lang="en-US" dirty="0" smtClean="0"/>
              <a:t>‘May </a:t>
            </a:r>
            <a:r>
              <a:rPr lang="en-US" dirty="0"/>
              <a:t>no one ever eat fruit from you again</a:t>
            </a:r>
            <a:r>
              <a:rPr lang="en-US" dirty="0" smtClean="0"/>
              <a:t>.’ </a:t>
            </a:r>
            <a:r>
              <a:rPr lang="en-US" dirty="0"/>
              <a:t>And his disciples heard </a:t>
            </a:r>
            <a:r>
              <a:rPr lang="en-US" dirty="0" smtClean="0"/>
              <a:t>it.”  Mark 11:12-14</a:t>
            </a:r>
          </a:p>
          <a:p>
            <a:r>
              <a:rPr lang="en-US" dirty="0" smtClean="0"/>
              <a:t>“As </a:t>
            </a:r>
            <a:r>
              <a:rPr lang="en-US" dirty="0"/>
              <a:t>they passed by in the morning, they saw the fig tree withered away to its roots</a:t>
            </a:r>
            <a:r>
              <a:rPr lang="en-US"/>
              <a:t>. </a:t>
            </a:r>
            <a:r>
              <a:rPr lang="en-US" smtClean="0"/>
              <a:t>And </a:t>
            </a:r>
            <a:r>
              <a:rPr lang="en-US" dirty="0"/>
              <a:t>Peter remembered and said to him, </a:t>
            </a:r>
            <a:r>
              <a:rPr lang="en-US" dirty="0" smtClean="0"/>
              <a:t>‘Rabbi</a:t>
            </a:r>
            <a:r>
              <a:rPr lang="en-US" dirty="0"/>
              <a:t>, look! The </a:t>
            </a:r>
            <a:r>
              <a:rPr lang="en-US" dirty="0" smtClean="0"/>
              <a:t>fig tree </a:t>
            </a:r>
            <a:r>
              <a:rPr lang="en-US" dirty="0"/>
              <a:t>that you cursed has withered</a:t>
            </a:r>
            <a:r>
              <a:rPr lang="en-US" dirty="0" smtClean="0"/>
              <a:t>.’” Mark 11:20-21</a:t>
            </a:r>
            <a:endParaRPr lang="en-US" dirty="0"/>
          </a:p>
        </p:txBody>
      </p:sp>
    </p:spTree>
    <p:extLst>
      <p:ext uri="{BB962C8B-B14F-4D97-AF65-F5344CB8AC3E}">
        <p14:creationId xmlns:p14="http://schemas.microsoft.com/office/powerpoint/2010/main" val="345541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curses</a:t>
            </a:r>
            <a:endParaRPr lang="en-US" dirty="0"/>
          </a:p>
        </p:txBody>
      </p:sp>
      <p:sp>
        <p:nvSpPr>
          <p:cNvPr id="3" name="Content Placeholder 2"/>
          <p:cNvSpPr>
            <a:spLocks noGrp="1"/>
          </p:cNvSpPr>
          <p:nvPr>
            <p:ph idx="1"/>
          </p:nvPr>
        </p:nvSpPr>
        <p:spPr>
          <a:xfrm>
            <a:off x="1154955" y="2603500"/>
            <a:ext cx="8761412" cy="3862614"/>
          </a:xfrm>
        </p:spPr>
        <p:txBody>
          <a:bodyPr>
            <a:normAutofit/>
          </a:bodyPr>
          <a:lstStyle/>
          <a:p>
            <a:r>
              <a:rPr lang="en-US" dirty="0"/>
              <a:t>Words are more accountable than emotions</a:t>
            </a:r>
          </a:p>
          <a:p>
            <a:r>
              <a:rPr lang="en-US" dirty="0" smtClean="0"/>
              <a:t>“</a:t>
            </a:r>
            <a:r>
              <a:rPr lang="en-US" dirty="0"/>
              <a:t>You have heard that it was said to those of old, ‘You shall not murder; and whoever murders will be liable to judgment.’ But I say to you that everyone who is </a:t>
            </a:r>
            <a:r>
              <a:rPr lang="en-US" b="1" dirty="0"/>
              <a:t>angry</a:t>
            </a:r>
            <a:r>
              <a:rPr lang="en-US" dirty="0"/>
              <a:t> with his brother will be </a:t>
            </a:r>
            <a:r>
              <a:rPr lang="en-US" u="sng" dirty="0"/>
              <a:t>liable to judgment</a:t>
            </a:r>
            <a:r>
              <a:rPr lang="en-US" dirty="0"/>
              <a:t>; whoever </a:t>
            </a:r>
            <a:r>
              <a:rPr lang="en-US" b="1" dirty="0"/>
              <a:t>insults</a:t>
            </a:r>
            <a:r>
              <a:rPr lang="en-US" dirty="0"/>
              <a:t> his brother will be </a:t>
            </a:r>
            <a:r>
              <a:rPr lang="en-US" u="sng" dirty="0"/>
              <a:t>liable to the council</a:t>
            </a:r>
            <a:r>
              <a:rPr lang="en-US" dirty="0"/>
              <a:t>; and whoever </a:t>
            </a:r>
            <a:r>
              <a:rPr lang="en-US" b="1" dirty="0"/>
              <a:t>says, ‘You fool!’ </a:t>
            </a:r>
            <a:r>
              <a:rPr lang="en-US" dirty="0"/>
              <a:t>will be </a:t>
            </a:r>
            <a:r>
              <a:rPr lang="en-US" u="sng" dirty="0"/>
              <a:t>liable to the hell of fire</a:t>
            </a:r>
            <a:r>
              <a:rPr lang="en-US" dirty="0"/>
              <a:t>.” Matt 5:21-22</a:t>
            </a:r>
          </a:p>
          <a:p>
            <a:pPr lvl="1"/>
            <a:r>
              <a:rPr lang="en-US" dirty="0"/>
              <a:t>Fool: a term of utter vilification and reproach, empty intellectually, senseless, </a:t>
            </a:r>
            <a:r>
              <a:rPr lang="en-US" dirty="0" smtClean="0"/>
              <a:t>worthless</a:t>
            </a:r>
          </a:p>
          <a:p>
            <a:endParaRPr lang="en-US" dirty="0"/>
          </a:p>
          <a:p>
            <a:r>
              <a:rPr lang="en-US" dirty="0" smtClean="0"/>
              <a:t>”But </a:t>
            </a:r>
            <a:r>
              <a:rPr lang="en-US" dirty="0"/>
              <a:t>what comes </a:t>
            </a:r>
            <a:r>
              <a:rPr lang="en-US" b="1" dirty="0"/>
              <a:t>out of the mouth </a:t>
            </a:r>
            <a:r>
              <a:rPr lang="en-US" dirty="0"/>
              <a:t>proceeds from the </a:t>
            </a:r>
            <a:r>
              <a:rPr lang="en-US" b="1" dirty="0"/>
              <a:t>heart</a:t>
            </a:r>
            <a:r>
              <a:rPr lang="en-US" dirty="0"/>
              <a:t>, and this defiles a person</a:t>
            </a:r>
            <a:r>
              <a:rPr lang="en-US" dirty="0" smtClean="0"/>
              <a:t>.” Matt 15:18</a:t>
            </a:r>
            <a:endParaRPr lang="en-US" dirty="0"/>
          </a:p>
        </p:txBody>
      </p:sp>
    </p:spTree>
    <p:extLst>
      <p:ext uri="{BB962C8B-B14F-4D97-AF65-F5344CB8AC3E}">
        <p14:creationId xmlns:p14="http://schemas.microsoft.com/office/powerpoint/2010/main" val="933116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curses</a:t>
            </a:r>
            <a:endParaRPr lang="en-US" dirty="0"/>
          </a:p>
        </p:txBody>
      </p:sp>
      <p:sp>
        <p:nvSpPr>
          <p:cNvPr id="3" name="Content Placeholder 2"/>
          <p:cNvSpPr>
            <a:spLocks noGrp="1"/>
          </p:cNvSpPr>
          <p:nvPr>
            <p:ph idx="1"/>
          </p:nvPr>
        </p:nvSpPr>
        <p:spPr>
          <a:xfrm>
            <a:off x="1154955" y="2603499"/>
            <a:ext cx="8919774" cy="4107543"/>
          </a:xfrm>
        </p:spPr>
        <p:txBody>
          <a:bodyPr>
            <a:noAutofit/>
          </a:bodyPr>
          <a:lstStyle/>
          <a:p>
            <a:r>
              <a:rPr lang="en-US" sz="1900" dirty="0" smtClean="0"/>
              <a:t>“Let </a:t>
            </a:r>
            <a:r>
              <a:rPr lang="en-US" sz="1900" dirty="0"/>
              <a:t>them </a:t>
            </a:r>
            <a:r>
              <a:rPr lang="en-US" sz="1900" b="1" dirty="0"/>
              <a:t>curse</a:t>
            </a:r>
            <a:r>
              <a:rPr lang="en-US" sz="1900" dirty="0"/>
              <a:t>, but you will </a:t>
            </a:r>
            <a:r>
              <a:rPr lang="en-US" sz="1900" b="1" dirty="0"/>
              <a:t>bless</a:t>
            </a:r>
            <a:r>
              <a:rPr lang="en-US" sz="1900" dirty="0"/>
              <a:t>! They arise and are put to shame, but your servant will be glad</a:t>
            </a:r>
            <a:r>
              <a:rPr lang="en-US" sz="1900" dirty="0" smtClean="0"/>
              <a:t>!” Ps 109:28</a:t>
            </a:r>
          </a:p>
          <a:p>
            <a:endParaRPr lang="en-US" sz="1900" dirty="0" smtClean="0"/>
          </a:p>
          <a:p>
            <a:r>
              <a:rPr lang="en-US" sz="1900" dirty="0" smtClean="0"/>
              <a:t>“the tongue… </a:t>
            </a:r>
            <a:r>
              <a:rPr lang="en-US" sz="1900" dirty="0"/>
              <a:t>is a restless evil, full of deadly poison. </a:t>
            </a:r>
            <a:r>
              <a:rPr lang="en-US" sz="1900" dirty="0" smtClean="0"/>
              <a:t>With </a:t>
            </a:r>
            <a:r>
              <a:rPr lang="en-US" sz="1900" dirty="0"/>
              <a:t>it we </a:t>
            </a:r>
            <a:r>
              <a:rPr lang="en-US" sz="1900" b="1" dirty="0"/>
              <a:t>bless</a:t>
            </a:r>
            <a:r>
              <a:rPr lang="en-US" sz="1900" dirty="0"/>
              <a:t> our Lord and Father, and with it we </a:t>
            </a:r>
            <a:r>
              <a:rPr lang="en-US" sz="1900" b="1" dirty="0"/>
              <a:t>curse </a:t>
            </a:r>
            <a:r>
              <a:rPr lang="en-US" sz="1900" dirty="0"/>
              <a:t>people who are made in the likeness of God. </a:t>
            </a:r>
            <a:r>
              <a:rPr lang="en-US" sz="1900" dirty="0" smtClean="0"/>
              <a:t>From </a:t>
            </a:r>
            <a:r>
              <a:rPr lang="en-US" sz="1900" dirty="0"/>
              <a:t>the same mouth come </a:t>
            </a:r>
            <a:r>
              <a:rPr lang="en-US" sz="1900" b="1" dirty="0"/>
              <a:t>blessing and cursing</a:t>
            </a:r>
            <a:r>
              <a:rPr lang="en-US" sz="1900" dirty="0"/>
              <a:t>.  </a:t>
            </a:r>
            <a:r>
              <a:rPr lang="en-US" sz="1900" dirty="0" smtClean="0"/>
              <a:t>” James 3:9-10</a:t>
            </a:r>
            <a:endParaRPr lang="en-US" sz="1900" dirty="0"/>
          </a:p>
        </p:txBody>
      </p:sp>
    </p:spTree>
    <p:extLst>
      <p:ext uri="{BB962C8B-B14F-4D97-AF65-F5344CB8AC3E}">
        <p14:creationId xmlns:p14="http://schemas.microsoft.com/office/powerpoint/2010/main" val="3473277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4811</TotalTime>
  <Words>1574</Words>
  <Application>Microsoft Office PowerPoint</Application>
  <PresentationFormat>Widescreen</PresentationFormat>
  <Paragraphs>110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Century Gothic</vt:lpstr>
      <vt:lpstr>Wingdings 3</vt:lpstr>
      <vt:lpstr>Ion Boardroom</vt:lpstr>
      <vt:lpstr>FREEDOM TRAINING</vt:lpstr>
      <vt:lpstr>Overview</vt:lpstr>
      <vt:lpstr>Curses</vt:lpstr>
      <vt:lpstr>Curse: II King 5</vt:lpstr>
      <vt:lpstr>Curses: Numbers 22-23</vt:lpstr>
      <vt:lpstr>Curse: Jericho</vt:lpstr>
      <vt:lpstr>Jesus curses the fig tree</vt:lpstr>
      <vt:lpstr>Word curses</vt:lpstr>
      <vt:lpstr>Word curses</vt:lpstr>
      <vt:lpstr>Activation</vt:lpstr>
      <vt:lpstr>Example </vt:lpstr>
      <vt:lpstr>Activation</vt:lpstr>
      <vt:lpstr>PowerPoint Presentation</vt:lpstr>
      <vt:lpstr>Other tongue issues</vt:lpstr>
      <vt:lpstr>Tongue issues</vt:lpstr>
      <vt:lpstr>Tongue issues</vt:lpstr>
      <vt:lpstr>Tongue issues</vt:lpstr>
      <vt:lpstr>PowerPoint Presentation</vt:lpstr>
      <vt:lpstr>Covenants and dedications </vt:lpstr>
      <vt:lpstr>Gibeonite treaty</vt:lpstr>
      <vt:lpstr>Gibeonite treaty broken</vt:lpstr>
      <vt:lpstr>Jephthah’s hasty vow</vt:lpstr>
      <vt:lpstr>Good covenant</vt:lpstr>
      <vt:lpstr>Covenants</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245</cp:revision>
  <dcterms:created xsi:type="dcterms:W3CDTF">2018-05-18T17:56:49Z</dcterms:created>
  <dcterms:modified xsi:type="dcterms:W3CDTF">2018-10-12T18:04:14Z</dcterms:modified>
</cp:coreProperties>
</file>